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5D63CF-F8C6-457F-8514-D3FE575882C2}" v="41" dt="2025-11-27T11:25:31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79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é María Montero Lorenzo" userId="e441fe26-c1bf-48be-8a66-71a0809adec0" providerId="ADAL" clId="{23F340BE-4EF4-4530-B40C-4A19459CC67D}"/>
    <pc:docChg chg="undo custSel addSld delSld modSld">
      <pc:chgData name="José María Montero Lorenzo" userId="e441fe26-c1bf-48be-8a66-71a0809adec0" providerId="ADAL" clId="{23F340BE-4EF4-4530-B40C-4A19459CC67D}" dt="2025-11-27T11:25:42.098" v="150" actId="478"/>
      <pc:docMkLst>
        <pc:docMk/>
      </pc:docMkLst>
      <pc:sldChg chg="add del">
        <pc:chgData name="José María Montero Lorenzo" userId="e441fe26-c1bf-48be-8a66-71a0809adec0" providerId="ADAL" clId="{23F340BE-4EF4-4530-B40C-4A19459CC67D}" dt="2025-11-27T11:19:39.155" v="38" actId="2696"/>
        <pc:sldMkLst>
          <pc:docMk/>
          <pc:sldMk cId="0" sldId="256"/>
        </pc:sldMkLst>
      </pc:sldChg>
      <pc:sldChg chg="add del">
        <pc:chgData name="José María Montero Lorenzo" userId="e441fe26-c1bf-48be-8a66-71a0809adec0" providerId="ADAL" clId="{23F340BE-4EF4-4530-B40C-4A19459CC67D}" dt="2025-11-27T11:18:29.711" v="24" actId="2696"/>
        <pc:sldMkLst>
          <pc:docMk/>
          <pc:sldMk cId="0" sldId="257"/>
        </pc:sldMkLst>
      </pc:sldChg>
      <pc:sldChg chg="addSp delSp modSp mod">
        <pc:chgData name="José María Montero Lorenzo" userId="e441fe26-c1bf-48be-8a66-71a0809adec0" providerId="ADAL" clId="{23F340BE-4EF4-4530-B40C-4A19459CC67D}" dt="2025-11-27T11:25:42.098" v="150" actId="478"/>
        <pc:sldMkLst>
          <pc:docMk/>
          <pc:sldMk cId="2525506921" sldId="267"/>
        </pc:sldMkLst>
        <pc:spChg chg="add del">
          <ac:chgData name="José María Montero Lorenzo" userId="e441fe26-c1bf-48be-8a66-71a0809adec0" providerId="ADAL" clId="{23F340BE-4EF4-4530-B40C-4A19459CC67D}" dt="2025-11-27T11:23:07.443" v="73" actId="34122"/>
          <ac:spMkLst>
            <pc:docMk/>
            <pc:sldMk cId="2525506921" sldId="267"/>
            <ac:spMk id="9" creationId="{063D8AAA-6F95-4945-84B6-4C07966EC757}"/>
          </ac:spMkLst>
        </pc:spChg>
        <pc:grpChg chg="add del mod">
          <ac:chgData name="José María Montero Lorenzo" userId="e441fe26-c1bf-48be-8a66-71a0809adec0" providerId="ADAL" clId="{23F340BE-4EF4-4530-B40C-4A19459CC67D}" dt="2025-11-27T11:25:28.324" v="136"/>
          <ac:grpSpMkLst>
            <pc:docMk/>
            <pc:sldMk cId="2525506921" sldId="267"/>
            <ac:grpSpMk id="36" creationId="{96E848EA-4541-EA4B-5E5D-B54EC77B4161}"/>
          </ac:grpSpMkLst>
        </pc:grpChg>
        <pc:grpChg chg="mod">
          <ac:chgData name="José María Montero Lorenzo" userId="e441fe26-c1bf-48be-8a66-71a0809adec0" providerId="ADAL" clId="{23F340BE-4EF4-4530-B40C-4A19459CC67D}" dt="2025-11-27T11:25:27.226" v="133"/>
          <ac:grpSpMkLst>
            <pc:docMk/>
            <pc:sldMk cId="2525506921" sldId="267"/>
            <ac:grpSpMk id="39" creationId="{DDE457BA-097A-4EA0-0B95-2DA5D8A09837}"/>
          </ac:grpSpMkLst>
        </pc:grpChg>
        <pc:grpChg chg="mod">
          <ac:chgData name="José María Montero Lorenzo" userId="e441fe26-c1bf-48be-8a66-71a0809adec0" providerId="ADAL" clId="{23F340BE-4EF4-4530-B40C-4A19459CC67D}" dt="2025-11-27T11:25:01.205" v="96"/>
          <ac:grpSpMkLst>
            <pc:docMk/>
            <pc:sldMk cId="2525506921" sldId="267"/>
            <ac:grpSpMk id="50" creationId="{5D9460AB-CA9E-8345-54FD-19526578F0B3}"/>
          </ac:grpSpMkLst>
        </pc:grpChg>
        <pc:grpChg chg="mod">
          <ac:chgData name="José María Montero Lorenzo" userId="e441fe26-c1bf-48be-8a66-71a0809adec0" providerId="ADAL" clId="{23F340BE-4EF4-4530-B40C-4A19459CC67D}" dt="2025-11-27T11:25:31.781" v="149"/>
          <ac:grpSpMkLst>
            <pc:docMk/>
            <pc:sldMk cId="2525506921" sldId="267"/>
            <ac:grpSpMk id="1047" creationId="{DEC876FE-3F86-72C5-0D77-A51760B69CA1}"/>
          </ac:grpSpMkLst>
        </pc:grpChg>
        <pc:picChg chg="mod">
          <ac:chgData name="José María Montero Lorenzo" userId="e441fe26-c1bf-48be-8a66-71a0809adec0" providerId="ADAL" clId="{23F340BE-4EF4-4530-B40C-4A19459CC67D}" dt="2025-11-27T11:21:52.915" v="64" actId="1076"/>
          <ac:picMkLst>
            <pc:docMk/>
            <pc:sldMk cId="2525506921" sldId="267"/>
            <ac:picMk id="4" creationId="{73AA1D48-5105-74B5-4113-653AC255F107}"/>
          </ac:picMkLst>
        </pc:picChg>
        <pc:picChg chg="mod">
          <ac:chgData name="José María Montero Lorenzo" userId="e441fe26-c1bf-48be-8a66-71a0809adec0" providerId="ADAL" clId="{23F340BE-4EF4-4530-B40C-4A19459CC67D}" dt="2025-11-27T11:21:52.476" v="63" actId="1076"/>
          <ac:picMkLst>
            <pc:docMk/>
            <pc:sldMk cId="2525506921" sldId="267"/>
            <ac:picMk id="1026" creationId="{776CE0A1-5C38-0C38-8A48-303A8D4B3CC4}"/>
          </ac:picMkLst>
        </pc:picChg>
        <pc:inkChg chg="add del">
          <ac:chgData name="José María Montero Lorenzo" userId="e441fe26-c1bf-48be-8a66-71a0809adec0" providerId="ADAL" clId="{23F340BE-4EF4-4530-B40C-4A19459CC67D}" dt="2025-11-27T11:17:16.194" v="4" actId="9405"/>
          <ac:inkMkLst>
            <pc:docMk/>
            <pc:sldMk cId="2525506921" sldId="267"/>
            <ac:inkMk id="12" creationId="{1D27E257-57A6-CC25-D318-4C1294BC6969}"/>
          </ac:inkMkLst>
        </pc:inkChg>
        <pc:inkChg chg="add">
          <ac:chgData name="José María Montero Lorenzo" userId="e441fe26-c1bf-48be-8a66-71a0809adec0" providerId="ADAL" clId="{23F340BE-4EF4-4530-B40C-4A19459CC67D}" dt="2025-11-27T11:17:10.134" v="2"/>
          <ac:inkMkLst>
            <pc:docMk/>
            <pc:sldMk cId="2525506921" sldId="267"/>
            <ac:inkMk id="13" creationId="{3AFFD750-A1D4-CE69-A782-EF510D281B4C}"/>
          </ac:inkMkLst>
        </pc:inkChg>
        <pc:inkChg chg="add del">
          <ac:chgData name="José María Montero Lorenzo" userId="e441fe26-c1bf-48be-8a66-71a0809adec0" providerId="ADAL" clId="{23F340BE-4EF4-4530-B40C-4A19459CC67D}" dt="2025-11-27T11:18:20.887" v="20" actId="9405"/>
          <ac:inkMkLst>
            <pc:docMk/>
            <pc:sldMk cId="2525506921" sldId="267"/>
            <ac:inkMk id="14" creationId="{92F81C72-C16B-B523-26DA-5812FEEF3A5A}"/>
          </ac:inkMkLst>
        </pc:inkChg>
        <pc:inkChg chg="add mod">
          <ac:chgData name="José María Montero Lorenzo" userId="e441fe26-c1bf-48be-8a66-71a0809adec0" providerId="ADAL" clId="{23F340BE-4EF4-4530-B40C-4A19459CC67D}" dt="2025-11-27T11:18:19.612" v="18"/>
          <ac:inkMkLst>
            <pc:docMk/>
            <pc:sldMk cId="2525506921" sldId="267"/>
            <ac:inkMk id="15" creationId="{98E5751A-221E-D4C5-81C0-1EE852D2EE90}"/>
          </ac:inkMkLst>
        </pc:inkChg>
        <pc:inkChg chg="add del">
          <ac:chgData name="José María Montero Lorenzo" userId="e441fe26-c1bf-48be-8a66-71a0809adec0" providerId="ADAL" clId="{23F340BE-4EF4-4530-B40C-4A19459CC67D}" dt="2025-11-27T11:18:19.089" v="17" actId="9405"/>
          <ac:inkMkLst>
            <pc:docMk/>
            <pc:sldMk cId="2525506921" sldId="267"/>
            <ac:inkMk id="16" creationId="{E4A15AAA-C309-8650-BFEB-E4B828DB0098}"/>
          </ac:inkMkLst>
        </pc:inkChg>
        <pc:inkChg chg="add del">
          <ac:chgData name="José María Montero Lorenzo" userId="e441fe26-c1bf-48be-8a66-71a0809adec0" providerId="ADAL" clId="{23F340BE-4EF4-4530-B40C-4A19459CC67D}" dt="2025-11-27T11:18:18.531" v="16" actId="9405"/>
          <ac:inkMkLst>
            <pc:docMk/>
            <pc:sldMk cId="2525506921" sldId="267"/>
            <ac:inkMk id="17" creationId="{E45AF56E-1110-6873-96DE-D7EDF9F6F63B}"/>
          </ac:inkMkLst>
        </pc:inkChg>
        <pc:inkChg chg="add del">
          <ac:chgData name="José María Montero Lorenzo" userId="e441fe26-c1bf-48be-8a66-71a0809adec0" providerId="ADAL" clId="{23F340BE-4EF4-4530-B40C-4A19459CC67D}" dt="2025-11-27T11:18:17.914" v="15" actId="9405"/>
          <ac:inkMkLst>
            <pc:docMk/>
            <pc:sldMk cId="2525506921" sldId="267"/>
            <ac:inkMk id="18" creationId="{9319AA29-4F30-E5B5-99C1-5D19A50F65A2}"/>
          </ac:inkMkLst>
        </pc:inkChg>
        <pc:inkChg chg="add mod">
          <ac:chgData name="José María Montero Lorenzo" userId="e441fe26-c1bf-48be-8a66-71a0809adec0" providerId="ADAL" clId="{23F340BE-4EF4-4530-B40C-4A19459CC67D}" dt="2025-11-27T11:18:15.784" v="13"/>
          <ac:inkMkLst>
            <pc:docMk/>
            <pc:sldMk cId="2525506921" sldId="267"/>
            <ac:inkMk id="19" creationId="{4F8D099D-6D42-EA22-4A79-5A5C20D652CA}"/>
          </ac:inkMkLst>
        </pc:inkChg>
        <pc:inkChg chg="add del">
          <ac:chgData name="José María Montero Lorenzo" userId="e441fe26-c1bf-48be-8a66-71a0809adec0" providerId="ADAL" clId="{23F340BE-4EF4-4530-B40C-4A19459CC67D}" dt="2025-11-27T11:19:13.179" v="30" actId="9405"/>
          <ac:inkMkLst>
            <pc:docMk/>
            <pc:sldMk cId="2525506921" sldId="267"/>
            <ac:inkMk id="20" creationId="{9B99EF65-3CFA-1290-200A-B50377A576EB}"/>
          </ac:inkMkLst>
        </pc:inkChg>
        <pc:inkChg chg="add mod">
          <ac:chgData name="José María Montero Lorenzo" userId="e441fe26-c1bf-48be-8a66-71a0809adec0" providerId="ADAL" clId="{23F340BE-4EF4-4530-B40C-4A19459CC67D}" dt="2025-11-27T11:19:07.909" v="28"/>
          <ac:inkMkLst>
            <pc:docMk/>
            <pc:sldMk cId="2525506921" sldId="267"/>
            <ac:inkMk id="21" creationId="{96BC369C-A7F5-200B-F15C-67923FBEBCBD}"/>
          </ac:inkMkLst>
        </pc:inkChg>
        <pc:inkChg chg="add del">
          <ac:chgData name="José María Montero Lorenzo" userId="e441fe26-c1bf-48be-8a66-71a0809adec0" providerId="ADAL" clId="{23F340BE-4EF4-4530-B40C-4A19459CC67D}" dt="2025-11-27T11:19:35.577" v="36" actId="9405"/>
          <ac:inkMkLst>
            <pc:docMk/>
            <pc:sldMk cId="2525506921" sldId="267"/>
            <ac:inkMk id="22" creationId="{7198CF0D-EDEB-3B2C-DD16-477D5B1AB94C}"/>
          </ac:inkMkLst>
        </pc:inkChg>
        <pc:inkChg chg="add del">
          <ac:chgData name="José María Montero Lorenzo" userId="e441fe26-c1bf-48be-8a66-71a0809adec0" providerId="ADAL" clId="{23F340BE-4EF4-4530-B40C-4A19459CC67D}" dt="2025-11-27T11:19:35.058" v="35" actId="9405"/>
          <ac:inkMkLst>
            <pc:docMk/>
            <pc:sldMk cId="2525506921" sldId="267"/>
            <ac:inkMk id="23" creationId="{527D7FDF-D063-6581-6BB2-ECFC28831BDE}"/>
          </ac:inkMkLst>
        </pc:inkChg>
        <pc:inkChg chg="add del">
          <ac:chgData name="José María Montero Lorenzo" userId="e441fe26-c1bf-48be-8a66-71a0809adec0" providerId="ADAL" clId="{23F340BE-4EF4-4530-B40C-4A19459CC67D}" dt="2025-11-27T11:19:33.660" v="34" actId="9405"/>
          <ac:inkMkLst>
            <pc:docMk/>
            <pc:sldMk cId="2525506921" sldId="267"/>
            <ac:inkMk id="24" creationId="{0DA58F66-D134-0D78-0404-E22F7B0C658F}"/>
          </ac:inkMkLst>
        </pc:inkChg>
        <pc:inkChg chg="add del">
          <ac:chgData name="José María Montero Lorenzo" userId="e441fe26-c1bf-48be-8a66-71a0809adec0" providerId="ADAL" clId="{23F340BE-4EF4-4530-B40C-4A19459CC67D}" dt="2025-11-27T11:20:14.335" v="46" actId="9405"/>
          <ac:inkMkLst>
            <pc:docMk/>
            <pc:sldMk cId="2525506921" sldId="267"/>
            <ac:inkMk id="25" creationId="{03DEE5C5-10C3-F839-BE9F-AA7614A5CA15}"/>
          </ac:inkMkLst>
        </pc:inkChg>
        <pc:inkChg chg="add mod">
          <ac:chgData name="José María Montero Lorenzo" userId="e441fe26-c1bf-48be-8a66-71a0809adec0" providerId="ADAL" clId="{23F340BE-4EF4-4530-B40C-4A19459CC67D}" dt="2025-11-27T11:20:12.382" v="44"/>
          <ac:inkMkLst>
            <pc:docMk/>
            <pc:sldMk cId="2525506921" sldId="267"/>
            <ac:inkMk id="26" creationId="{CDBB9A9C-0708-80F2-235C-14F80CC6CFDD}"/>
          </ac:inkMkLst>
        </pc:inkChg>
        <pc:inkChg chg="add del">
          <ac:chgData name="José María Montero Lorenzo" userId="e441fe26-c1bf-48be-8a66-71a0809adec0" providerId="ADAL" clId="{23F340BE-4EF4-4530-B40C-4A19459CC67D}" dt="2025-11-27T11:20:10.619" v="43" actId="9405"/>
          <ac:inkMkLst>
            <pc:docMk/>
            <pc:sldMk cId="2525506921" sldId="267"/>
            <ac:inkMk id="27" creationId="{A9E7747D-4BC7-BE03-62B8-EEFC2108A3B6}"/>
          </ac:inkMkLst>
        </pc:inkChg>
        <pc:inkChg chg="add del">
          <ac:chgData name="José María Montero Lorenzo" userId="e441fe26-c1bf-48be-8a66-71a0809adec0" providerId="ADAL" clId="{23F340BE-4EF4-4530-B40C-4A19459CC67D}" dt="2025-11-27T11:25:42.098" v="150" actId="478"/>
          <ac:inkMkLst>
            <pc:docMk/>
            <pc:sldMk cId="2525506921" sldId="267"/>
            <ac:inkMk id="28" creationId="{AA8361D0-ACD8-2BDB-B9D1-015EB2CE6A05}"/>
          </ac:inkMkLst>
        </pc:inkChg>
        <pc:inkChg chg="add mod">
          <ac:chgData name="José María Montero Lorenzo" userId="e441fe26-c1bf-48be-8a66-71a0809adec0" providerId="ADAL" clId="{23F340BE-4EF4-4530-B40C-4A19459CC67D}" dt="2025-11-27T11:21:55.044" v="68" actId="14100"/>
          <ac:inkMkLst>
            <pc:docMk/>
            <pc:sldMk cId="2525506921" sldId="267"/>
            <ac:inkMk id="29" creationId="{5DEF367B-A917-A333-38AD-C2AF32CA42C1}"/>
          </ac:inkMkLst>
        </pc:inkChg>
        <pc:inkChg chg="add del">
          <ac:chgData name="José María Montero Lorenzo" userId="e441fe26-c1bf-48be-8a66-71a0809adec0" providerId="ADAL" clId="{23F340BE-4EF4-4530-B40C-4A19459CC67D}" dt="2025-11-27T11:20:37.577" v="50" actId="9405"/>
          <ac:inkMkLst>
            <pc:docMk/>
            <pc:sldMk cId="2525506921" sldId="267"/>
            <ac:inkMk id="30" creationId="{19A94818-9797-DFBC-77A1-F829C97EB03F}"/>
          </ac:inkMkLst>
        </pc:inkChg>
        <pc:inkChg chg="add del">
          <ac:chgData name="José María Montero Lorenzo" userId="e441fe26-c1bf-48be-8a66-71a0809adec0" providerId="ADAL" clId="{23F340BE-4EF4-4530-B40C-4A19459CC67D}" dt="2025-11-27T11:23:06.501" v="72" actId="9405"/>
          <ac:inkMkLst>
            <pc:docMk/>
            <pc:sldMk cId="2525506921" sldId="267"/>
            <ac:inkMk id="31" creationId="{05C2B35E-A309-CA56-60C0-3334917706EC}"/>
          </ac:inkMkLst>
        </pc:inkChg>
        <pc:inkChg chg="add">
          <ac:chgData name="José María Montero Lorenzo" userId="e441fe26-c1bf-48be-8a66-71a0809adec0" providerId="ADAL" clId="{23F340BE-4EF4-4530-B40C-4A19459CC67D}" dt="2025-11-27T11:23:34.115" v="74" actId="9405"/>
          <ac:inkMkLst>
            <pc:docMk/>
            <pc:sldMk cId="2525506921" sldId="267"/>
            <ac:inkMk id="32" creationId="{184CB34D-C106-D54D-DE07-43EDF22E19B8}"/>
          </ac:inkMkLst>
        </pc:inkChg>
        <pc:inkChg chg="add">
          <ac:chgData name="José María Montero Lorenzo" userId="e441fe26-c1bf-48be-8a66-71a0809adec0" providerId="ADAL" clId="{23F340BE-4EF4-4530-B40C-4A19459CC67D}" dt="2025-11-27T11:23:40.939" v="75" actId="9405"/>
          <ac:inkMkLst>
            <pc:docMk/>
            <pc:sldMk cId="2525506921" sldId="267"/>
            <ac:inkMk id="33" creationId="{585D13BE-6977-D672-E57E-A2668F870DD8}"/>
          </ac:inkMkLst>
        </pc:inkChg>
        <pc:inkChg chg="add mod">
          <ac:chgData name="José María Montero Lorenzo" userId="e441fe26-c1bf-48be-8a66-71a0809adec0" providerId="ADAL" clId="{23F340BE-4EF4-4530-B40C-4A19459CC67D}" dt="2025-11-27T11:25:28.324" v="136"/>
          <ac:inkMkLst>
            <pc:docMk/>
            <pc:sldMk cId="2525506921" sldId="267"/>
            <ac:inkMk id="34" creationId="{33C0E476-C842-BFEE-E044-A265DAE238AD}"/>
          </ac:inkMkLst>
        </pc:inkChg>
        <pc:inkChg chg="add del mod">
          <ac:chgData name="José María Montero Lorenzo" userId="e441fe26-c1bf-48be-8a66-71a0809adec0" providerId="ADAL" clId="{23F340BE-4EF4-4530-B40C-4A19459CC67D}" dt="2025-11-27T11:25:28.324" v="136"/>
          <ac:inkMkLst>
            <pc:docMk/>
            <pc:sldMk cId="2525506921" sldId="267"/>
            <ac:inkMk id="35" creationId="{BE46F257-DC05-C353-1AB2-8F8D9EA6C286}"/>
          </ac:inkMkLst>
        </pc:inkChg>
        <pc:inkChg chg="add del mod">
          <ac:chgData name="José María Montero Lorenzo" userId="e441fe26-c1bf-48be-8a66-71a0809adec0" providerId="ADAL" clId="{23F340BE-4EF4-4530-B40C-4A19459CC67D}" dt="2025-11-27T11:25:27.800" v="134" actId="9405"/>
          <ac:inkMkLst>
            <pc:docMk/>
            <pc:sldMk cId="2525506921" sldId="267"/>
            <ac:inkMk id="37" creationId="{5234B398-43CE-0D7C-8D4D-7C30B008E398}"/>
          </ac:inkMkLst>
        </pc:inkChg>
        <pc:inkChg chg="add del mod">
          <ac:chgData name="José María Montero Lorenzo" userId="e441fe26-c1bf-48be-8a66-71a0809adec0" providerId="ADAL" clId="{23F340BE-4EF4-4530-B40C-4A19459CC67D}" dt="2025-11-27T11:25:27.226" v="133"/>
          <ac:inkMkLst>
            <pc:docMk/>
            <pc:sldMk cId="2525506921" sldId="267"/>
            <ac:inkMk id="38" creationId="{B2307095-0311-73D7-C42D-CAFA3B3E12E1}"/>
          </ac:inkMkLst>
        </pc:inkChg>
        <pc:inkChg chg="add del">
          <ac:chgData name="José María Montero Lorenzo" userId="e441fe26-c1bf-48be-8a66-71a0809adec0" providerId="ADAL" clId="{23F340BE-4EF4-4530-B40C-4A19459CC67D}" dt="2025-11-27T11:25:26.550" v="131" actId="9405"/>
          <ac:inkMkLst>
            <pc:docMk/>
            <pc:sldMk cId="2525506921" sldId="267"/>
            <ac:inkMk id="40" creationId="{AB6E5715-3DD9-0E96-EEE0-03D9D018B5B6}"/>
          </ac:inkMkLst>
        </pc:inkChg>
        <pc:inkChg chg="add del">
          <ac:chgData name="José María Montero Lorenzo" userId="e441fe26-c1bf-48be-8a66-71a0809adec0" providerId="ADAL" clId="{23F340BE-4EF4-4530-B40C-4A19459CC67D}" dt="2025-11-27T11:25:19.437" v="130" actId="9405"/>
          <ac:inkMkLst>
            <pc:docMk/>
            <pc:sldMk cId="2525506921" sldId="267"/>
            <ac:inkMk id="41" creationId="{C5A1E9B3-98F4-A34B-742B-271888C1206C}"/>
          </ac:inkMkLst>
        </pc:inkChg>
        <pc:inkChg chg="add mod">
          <ac:chgData name="José María Montero Lorenzo" userId="e441fe26-c1bf-48be-8a66-71a0809adec0" providerId="ADAL" clId="{23F340BE-4EF4-4530-B40C-4A19459CC67D}" dt="2025-11-27T11:25:18.871" v="128"/>
          <ac:inkMkLst>
            <pc:docMk/>
            <pc:sldMk cId="2525506921" sldId="267"/>
            <ac:inkMk id="42" creationId="{258C8B81-D19A-794C-D508-BE1BD1ADDF7F}"/>
          </ac:inkMkLst>
        </pc:inkChg>
        <pc:inkChg chg="add del">
          <ac:chgData name="José María Montero Lorenzo" userId="e441fe26-c1bf-48be-8a66-71a0809adec0" providerId="ADAL" clId="{23F340BE-4EF4-4530-B40C-4A19459CC67D}" dt="2025-11-27T11:25:18.734" v="127" actId="9405"/>
          <ac:inkMkLst>
            <pc:docMk/>
            <pc:sldMk cId="2525506921" sldId="267"/>
            <ac:inkMk id="43" creationId="{B236C548-DEE4-0E88-7A10-345B1F9193A4}"/>
          </ac:inkMkLst>
        </pc:inkChg>
        <pc:inkChg chg="add del">
          <ac:chgData name="José María Montero Lorenzo" userId="e441fe26-c1bf-48be-8a66-71a0809adec0" providerId="ADAL" clId="{23F340BE-4EF4-4530-B40C-4A19459CC67D}" dt="2025-11-27T11:25:17.043" v="118" actId="9405"/>
          <ac:inkMkLst>
            <pc:docMk/>
            <pc:sldMk cId="2525506921" sldId="267"/>
            <ac:inkMk id="44" creationId="{52123343-F22D-E380-2882-B337E5DD508F}"/>
          </ac:inkMkLst>
        </pc:inkChg>
        <pc:inkChg chg="add del">
          <ac:chgData name="José María Montero Lorenzo" userId="e441fe26-c1bf-48be-8a66-71a0809adec0" providerId="ADAL" clId="{23F340BE-4EF4-4530-B40C-4A19459CC67D}" dt="2025-11-27T11:25:16.735" v="117" actId="9405"/>
          <ac:inkMkLst>
            <pc:docMk/>
            <pc:sldMk cId="2525506921" sldId="267"/>
            <ac:inkMk id="45" creationId="{F7978236-9444-4AEC-02F3-5204FC507AE5}"/>
          </ac:inkMkLst>
        </pc:inkChg>
        <pc:inkChg chg="add del mod">
          <ac:chgData name="José María Montero Lorenzo" userId="e441fe26-c1bf-48be-8a66-71a0809adec0" providerId="ADAL" clId="{23F340BE-4EF4-4530-B40C-4A19459CC67D}" dt="2025-11-27T11:25:02.108" v="98" actId="9405"/>
          <ac:inkMkLst>
            <pc:docMk/>
            <pc:sldMk cId="2525506921" sldId="267"/>
            <ac:inkMk id="46" creationId="{4D86C3A0-F2F3-2DA4-EACA-B2FA074854FB}"/>
          </ac:inkMkLst>
        </pc:inkChg>
        <pc:inkChg chg="add del mod">
          <ac:chgData name="José María Montero Lorenzo" userId="e441fe26-c1bf-48be-8a66-71a0809adec0" providerId="ADAL" clId="{23F340BE-4EF4-4530-B40C-4A19459CC67D}" dt="2025-11-27T11:25:01.696" v="97" actId="9405"/>
          <ac:inkMkLst>
            <pc:docMk/>
            <pc:sldMk cId="2525506921" sldId="267"/>
            <ac:inkMk id="47" creationId="{C64D5C54-9CA5-1D58-4CDA-AA8398D0D581}"/>
          </ac:inkMkLst>
        </pc:inkChg>
        <pc:inkChg chg="add del mod">
          <ac:chgData name="José María Montero Lorenzo" userId="e441fe26-c1bf-48be-8a66-71a0809adec0" providerId="ADAL" clId="{23F340BE-4EF4-4530-B40C-4A19459CC67D}" dt="2025-11-27T11:25:01.205" v="96"/>
          <ac:inkMkLst>
            <pc:docMk/>
            <pc:sldMk cId="2525506921" sldId="267"/>
            <ac:inkMk id="48" creationId="{2D274F69-3055-F050-5D27-1017AEB58D05}"/>
          </ac:inkMkLst>
        </pc:inkChg>
        <pc:inkChg chg="add del">
          <ac:chgData name="José María Montero Lorenzo" userId="e441fe26-c1bf-48be-8a66-71a0809adec0" providerId="ADAL" clId="{23F340BE-4EF4-4530-B40C-4A19459CC67D}" dt="2025-11-27T11:25:00.558" v="93" actId="9405"/>
          <ac:inkMkLst>
            <pc:docMk/>
            <pc:sldMk cId="2525506921" sldId="267"/>
            <ac:inkMk id="49" creationId="{744D62A7-D8AF-5FEF-1E2A-466F4D3F9153}"/>
          </ac:inkMkLst>
        </pc:inkChg>
        <pc:inkChg chg="add del">
          <ac:chgData name="José María Montero Lorenzo" userId="e441fe26-c1bf-48be-8a66-71a0809adec0" providerId="ADAL" clId="{23F340BE-4EF4-4530-B40C-4A19459CC67D}" dt="2025-11-27T11:25:02.932" v="102" actId="9405"/>
          <ac:inkMkLst>
            <pc:docMk/>
            <pc:sldMk cId="2525506921" sldId="267"/>
            <ac:inkMk id="51" creationId="{820A77F1-A900-1C26-5DA0-072ECE6EAE44}"/>
          </ac:inkMkLst>
        </pc:inkChg>
        <pc:inkChg chg="add del">
          <ac:chgData name="José María Montero Lorenzo" userId="e441fe26-c1bf-48be-8a66-71a0809adec0" providerId="ADAL" clId="{23F340BE-4EF4-4530-B40C-4A19459CC67D}" dt="2025-11-27T11:25:02.525" v="101" actId="9405"/>
          <ac:inkMkLst>
            <pc:docMk/>
            <pc:sldMk cId="2525506921" sldId="267"/>
            <ac:inkMk id="52" creationId="{D84457B3-BD7E-122B-94DA-DB413CD24B2F}"/>
          </ac:inkMkLst>
        </pc:inkChg>
        <pc:inkChg chg="add del">
          <ac:chgData name="José María Montero Lorenzo" userId="e441fe26-c1bf-48be-8a66-71a0809adec0" providerId="ADAL" clId="{23F340BE-4EF4-4530-B40C-4A19459CC67D}" dt="2025-11-27T11:25:03.284" v="104" actId="9405"/>
          <ac:inkMkLst>
            <pc:docMk/>
            <pc:sldMk cId="2525506921" sldId="267"/>
            <ac:inkMk id="53" creationId="{2D6B61E9-F6AB-9DC1-BDBC-A9EAEC5F0BAB}"/>
          </ac:inkMkLst>
        </pc:inkChg>
        <pc:inkChg chg="add del">
          <ac:chgData name="José María Montero Lorenzo" userId="e441fe26-c1bf-48be-8a66-71a0809adec0" providerId="ADAL" clId="{23F340BE-4EF4-4530-B40C-4A19459CC67D}" dt="2025-11-27T11:25:04.999" v="112" actId="9405"/>
          <ac:inkMkLst>
            <pc:docMk/>
            <pc:sldMk cId="2525506921" sldId="267"/>
            <ac:inkMk id="54" creationId="{4A728BE9-C168-B8B5-728B-2C945072ACF4}"/>
          </ac:inkMkLst>
        </pc:inkChg>
        <pc:inkChg chg="add del">
          <ac:chgData name="José María Montero Lorenzo" userId="e441fe26-c1bf-48be-8a66-71a0809adec0" providerId="ADAL" clId="{23F340BE-4EF4-4530-B40C-4A19459CC67D}" dt="2025-11-27T11:25:03.649" v="107" actId="9405"/>
          <ac:inkMkLst>
            <pc:docMk/>
            <pc:sldMk cId="2525506921" sldId="267"/>
            <ac:inkMk id="55" creationId="{D135B289-EF46-1826-30C1-E5445B441FB5}"/>
          </ac:inkMkLst>
        </pc:inkChg>
        <pc:inkChg chg="add del">
          <ac:chgData name="José María Montero Lorenzo" userId="e441fe26-c1bf-48be-8a66-71a0809adec0" providerId="ADAL" clId="{23F340BE-4EF4-4530-B40C-4A19459CC67D}" dt="2025-11-27T11:25:04.566" v="111" actId="9405"/>
          <ac:inkMkLst>
            <pc:docMk/>
            <pc:sldMk cId="2525506921" sldId="267"/>
            <ac:inkMk id="56" creationId="{0A034825-ECE8-F255-BAE6-2A63BC05DAD9}"/>
          </ac:inkMkLst>
        </pc:inkChg>
        <pc:inkChg chg="add del">
          <ac:chgData name="José María Montero Lorenzo" userId="e441fe26-c1bf-48be-8a66-71a0809adec0" providerId="ADAL" clId="{23F340BE-4EF4-4530-B40C-4A19459CC67D}" dt="2025-11-27T11:25:04.104" v="110" actId="9405"/>
          <ac:inkMkLst>
            <pc:docMk/>
            <pc:sldMk cId="2525506921" sldId="267"/>
            <ac:inkMk id="57" creationId="{2FB8E620-47FE-0D0D-1C16-1BE201E853E6}"/>
          </ac:inkMkLst>
        </pc:inkChg>
        <pc:inkChg chg="add del">
          <ac:chgData name="José María Montero Lorenzo" userId="e441fe26-c1bf-48be-8a66-71a0809adec0" providerId="ADAL" clId="{23F340BE-4EF4-4530-B40C-4A19459CC67D}" dt="2025-11-27T11:25:14.789" v="114" actId="9405"/>
          <ac:inkMkLst>
            <pc:docMk/>
            <pc:sldMk cId="2525506921" sldId="267"/>
            <ac:inkMk id="58" creationId="{34E09607-E19D-0C54-A4E9-CE96C27D9D4E}"/>
          </ac:inkMkLst>
        </pc:inkChg>
        <pc:inkChg chg="add del">
          <ac:chgData name="José María Montero Lorenzo" userId="e441fe26-c1bf-48be-8a66-71a0809adec0" providerId="ADAL" clId="{23F340BE-4EF4-4530-B40C-4A19459CC67D}" dt="2025-11-27T11:25:15.326" v="116" actId="9405"/>
          <ac:inkMkLst>
            <pc:docMk/>
            <pc:sldMk cId="2525506921" sldId="267"/>
            <ac:inkMk id="59" creationId="{AC430BE8-8EC6-9D4D-239D-B0C6C1007BB1}"/>
          </ac:inkMkLst>
        </pc:inkChg>
        <pc:inkChg chg="add del">
          <ac:chgData name="José María Montero Lorenzo" userId="e441fe26-c1bf-48be-8a66-71a0809adec0" providerId="ADAL" clId="{23F340BE-4EF4-4530-B40C-4A19459CC67D}" dt="2025-11-27T11:25:17.368" v="120" actId="9405"/>
          <ac:inkMkLst>
            <pc:docMk/>
            <pc:sldMk cId="2525506921" sldId="267"/>
            <ac:inkMk id="60" creationId="{D90C55A8-D668-C8C6-DF3C-B02B7BA94F6B}"/>
          </ac:inkMkLst>
        </pc:inkChg>
        <pc:inkChg chg="add del">
          <ac:chgData name="José María Montero Lorenzo" userId="e441fe26-c1bf-48be-8a66-71a0809adec0" providerId="ADAL" clId="{23F340BE-4EF4-4530-B40C-4A19459CC67D}" dt="2025-11-27T11:25:17.559" v="122" actId="9405"/>
          <ac:inkMkLst>
            <pc:docMk/>
            <pc:sldMk cId="2525506921" sldId="267"/>
            <ac:inkMk id="61" creationId="{29B67FA7-B1B3-E2AA-D125-558DC8A85008}"/>
          </ac:inkMkLst>
        </pc:inkChg>
        <pc:inkChg chg="add del">
          <ac:chgData name="José María Montero Lorenzo" userId="e441fe26-c1bf-48be-8a66-71a0809adec0" providerId="ADAL" clId="{23F340BE-4EF4-4530-B40C-4A19459CC67D}" dt="2025-11-27T11:25:17.871" v="124" actId="9405"/>
          <ac:inkMkLst>
            <pc:docMk/>
            <pc:sldMk cId="2525506921" sldId="267"/>
            <ac:inkMk id="62" creationId="{C986BD27-3374-8876-A22F-06527936CF62}"/>
          </ac:inkMkLst>
        </pc:inkChg>
        <pc:inkChg chg="add del">
          <ac:chgData name="José María Montero Lorenzo" userId="e441fe26-c1bf-48be-8a66-71a0809adec0" providerId="ADAL" clId="{23F340BE-4EF4-4530-B40C-4A19459CC67D}" dt="2025-11-27T11:25:18.200" v="126" actId="9405"/>
          <ac:inkMkLst>
            <pc:docMk/>
            <pc:sldMk cId="2525506921" sldId="267"/>
            <ac:inkMk id="63" creationId="{982F178B-4766-45E0-E38A-0875C23F763F}"/>
          </ac:inkMkLst>
        </pc:inkChg>
        <pc:inkChg chg="add del">
          <ac:chgData name="José María Montero Lorenzo" userId="e441fe26-c1bf-48be-8a66-71a0809adec0" providerId="ADAL" clId="{23F340BE-4EF4-4530-B40C-4A19459CC67D}" dt="2025-11-27T11:25:28.786" v="138" actId="9405"/>
          <ac:inkMkLst>
            <pc:docMk/>
            <pc:sldMk cId="2525506921" sldId="267"/>
            <ac:inkMk id="1024" creationId="{3A11C4A0-DD72-4853-3A3D-CC1112303589}"/>
          </ac:inkMkLst>
        </pc:inkChg>
        <pc:inkChg chg="add del">
          <ac:chgData name="José María Montero Lorenzo" userId="e441fe26-c1bf-48be-8a66-71a0809adec0" providerId="ADAL" clId="{23F340BE-4EF4-4530-B40C-4A19459CC67D}" dt="2025-11-27T11:25:29.088" v="140" actId="9405"/>
          <ac:inkMkLst>
            <pc:docMk/>
            <pc:sldMk cId="2525506921" sldId="267"/>
            <ac:inkMk id="1025" creationId="{9F00334E-5CCF-C4D9-EA01-B067B55F299A}"/>
          </ac:inkMkLst>
        </pc:inkChg>
        <pc:inkChg chg="add del">
          <ac:chgData name="José María Montero Lorenzo" userId="e441fe26-c1bf-48be-8a66-71a0809adec0" providerId="ADAL" clId="{23F340BE-4EF4-4530-B40C-4A19459CC67D}" dt="2025-11-27T11:25:29.465" v="142" actId="9405"/>
          <ac:inkMkLst>
            <pc:docMk/>
            <pc:sldMk cId="2525506921" sldId="267"/>
            <ac:inkMk id="1027" creationId="{91A823D7-353E-9BBD-6CD7-158E4DC7608B}"/>
          </ac:inkMkLst>
        </pc:inkChg>
        <pc:inkChg chg="add mod">
          <ac:chgData name="José María Montero Lorenzo" userId="e441fe26-c1bf-48be-8a66-71a0809adec0" providerId="ADAL" clId="{23F340BE-4EF4-4530-B40C-4A19459CC67D}" dt="2025-11-27T11:25:31.781" v="149"/>
          <ac:inkMkLst>
            <pc:docMk/>
            <pc:sldMk cId="2525506921" sldId="267"/>
            <ac:inkMk id="1034" creationId="{75A1211B-CB66-A91B-A384-C1069510C34C}"/>
          </ac:inkMkLst>
        </pc:inkChg>
        <pc:inkChg chg="add del">
          <ac:chgData name="José María Montero Lorenzo" userId="e441fe26-c1bf-48be-8a66-71a0809adec0" providerId="ADAL" clId="{23F340BE-4EF4-4530-B40C-4A19459CC67D}" dt="2025-11-27T11:25:29.943" v="145" actId="9405"/>
          <ac:inkMkLst>
            <pc:docMk/>
            <pc:sldMk cId="2525506921" sldId="267"/>
            <ac:inkMk id="1036" creationId="{BE829AA6-485E-289F-E84F-19399AD17343}"/>
          </ac:inkMkLst>
        </pc:inkChg>
        <pc:inkChg chg="add del">
          <ac:chgData name="José María Montero Lorenzo" userId="e441fe26-c1bf-48be-8a66-71a0809adec0" providerId="ADAL" clId="{23F340BE-4EF4-4530-B40C-4A19459CC67D}" dt="2025-11-27T11:25:30.448" v="147" actId="9405"/>
          <ac:inkMkLst>
            <pc:docMk/>
            <pc:sldMk cId="2525506921" sldId="267"/>
            <ac:inkMk id="1038" creationId="{C60BD497-4BAF-9CFF-A0B2-3A0605BA0630}"/>
          </ac:inkMkLst>
        </pc:inkChg>
        <pc:inkChg chg="add mod">
          <ac:chgData name="José María Montero Lorenzo" userId="e441fe26-c1bf-48be-8a66-71a0809adec0" providerId="ADAL" clId="{23F340BE-4EF4-4530-B40C-4A19459CC67D}" dt="2025-11-27T11:25:31.781" v="149"/>
          <ac:inkMkLst>
            <pc:docMk/>
            <pc:sldMk cId="2525506921" sldId="267"/>
            <ac:inkMk id="1040" creationId="{1CB659A8-7E70-7DEB-BF33-7453C280060E}"/>
          </ac:inkMkLst>
        </pc:ink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9681E0-E4B1-4858-A32E-ADB008C9310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10455E95-C6FB-4A64-9BAA-19DE33BAE22A}">
      <dgm:prSet custT="1"/>
      <dgm:spPr/>
      <dgm:t>
        <a:bodyPr/>
        <a:lstStyle/>
        <a:p>
          <a:pPr>
            <a:defRPr cap="all"/>
          </a:pPr>
          <a:r>
            <a:rPr lang="en-US" sz="1400" dirty="0"/>
            <a:t>• </a:t>
          </a:r>
          <a:r>
            <a:rPr lang="en-US" sz="1800" b="1" dirty="0"/>
            <a:t>Fundación Estatal para la Formación en </a:t>
          </a:r>
          <a:r>
            <a:rPr lang="en-US" sz="1800" b="1" dirty="0" err="1"/>
            <a:t>el</a:t>
          </a:r>
          <a:r>
            <a:rPr lang="en-US" sz="1800" b="1" dirty="0"/>
            <a:t> Empleo</a:t>
          </a:r>
          <a:endParaRPr lang="en-US" sz="1400" b="1" dirty="0"/>
        </a:p>
      </dgm:t>
    </dgm:pt>
    <dgm:pt modelId="{BDBE4FF1-1E53-48F6-94C1-E535A217C116}" type="parTrans" cxnId="{747BF7AC-8B86-4FB9-9A24-4401DAF82E68}">
      <dgm:prSet/>
      <dgm:spPr/>
      <dgm:t>
        <a:bodyPr/>
        <a:lstStyle/>
        <a:p>
          <a:endParaRPr lang="en-US"/>
        </a:p>
      </dgm:t>
    </dgm:pt>
    <dgm:pt modelId="{A09BFA32-7FFF-4E6C-A32D-F4251CCFD378}" type="sibTrans" cxnId="{747BF7AC-8B86-4FB9-9A24-4401DAF82E68}">
      <dgm:prSet/>
      <dgm:spPr/>
      <dgm:t>
        <a:bodyPr/>
        <a:lstStyle/>
        <a:p>
          <a:endParaRPr lang="en-US"/>
        </a:p>
      </dgm:t>
    </dgm:pt>
    <dgm:pt modelId="{7FBB3090-D3DC-4DE7-AC44-A752E8C59249}">
      <dgm:prSet custT="1"/>
      <dgm:spPr/>
      <dgm:t>
        <a:bodyPr/>
        <a:lstStyle/>
        <a:p>
          <a:pPr>
            <a:defRPr cap="all"/>
          </a:pPr>
          <a:r>
            <a:rPr lang="en-US" sz="1800" b="1" dirty="0"/>
            <a:t>• </a:t>
          </a:r>
          <a:r>
            <a:rPr lang="en-US" sz="1800" b="1" dirty="0" err="1"/>
            <a:t>Colabora</a:t>
          </a:r>
          <a:r>
            <a:rPr lang="en-US" sz="1800" b="1" dirty="0"/>
            <a:t> con </a:t>
          </a:r>
          <a:r>
            <a:rPr lang="en-US" sz="1800" b="1" dirty="0" err="1"/>
            <a:t>el</a:t>
          </a:r>
          <a:r>
            <a:rPr lang="en-US" sz="1800" b="1" dirty="0"/>
            <a:t> SEPE para </a:t>
          </a:r>
          <a:r>
            <a:rPr lang="en-US" sz="1800" b="1" dirty="0" err="1"/>
            <a:t>gestionar</a:t>
          </a:r>
          <a:r>
            <a:rPr lang="en-US" sz="1800" b="1" dirty="0"/>
            <a:t> </a:t>
          </a:r>
          <a:r>
            <a:rPr lang="en-US" sz="1800" b="1" dirty="0" err="1"/>
            <a:t>fondos</a:t>
          </a:r>
          <a:r>
            <a:rPr lang="en-US" sz="1800" b="1" dirty="0"/>
            <a:t> </a:t>
          </a:r>
          <a:r>
            <a:rPr lang="en-US" sz="1800" b="1" dirty="0" err="1"/>
            <a:t>públicos</a:t>
          </a:r>
          <a:endParaRPr lang="en-US" sz="1800" b="1" dirty="0"/>
        </a:p>
      </dgm:t>
    </dgm:pt>
    <dgm:pt modelId="{5E062280-CCE9-4A54-A672-87AF0327DCD4}" type="parTrans" cxnId="{D1A3B4A6-FB52-4438-9E45-4658F3ABE91D}">
      <dgm:prSet/>
      <dgm:spPr/>
      <dgm:t>
        <a:bodyPr/>
        <a:lstStyle/>
        <a:p>
          <a:endParaRPr lang="en-US"/>
        </a:p>
      </dgm:t>
    </dgm:pt>
    <dgm:pt modelId="{FE1F8C6A-672D-42CD-B13C-14F985B822A7}" type="sibTrans" cxnId="{D1A3B4A6-FB52-4438-9E45-4658F3ABE91D}">
      <dgm:prSet/>
      <dgm:spPr/>
      <dgm:t>
        <a:bodyPr/>
        <a:lstStyle/>
        <a:p>
          <a:endParaRPr lang="en-US"/>
        </a:p>
      </dgm:t>
    </dgm:pt>
    <dgm:pt modelId="{22A3BEF7-75DD-4CD6-A5C7-A0900249E834}">
      <dgm:prSet custT="1"/>
      <dgm:spPr/>
      <dgm:t>
        <a:bodyPr/>
        <a:lstStyle/>
        <a:p>
          <a:pPr>
            <a:defRPr cap="all"/>
          </a:pPr>
          <a:r>
            <a:rPr lang="en-US" sz="1400" dirty="0"/>
            <a:t>• </a:t>
          </a:r>
          <a:r>
            <a:rPr lang="en-US" sz="1800" b="1" dirty="0" err="1"/>
            <a:t>Mejora</a:t>
          </a:r>
          <a:r>
            <a:rPr lang="en-US" sz="1800" b="1" dirty="0"/>
            <a:t> la </a:t>
          </a:r>
          <a:r>
            <a:rPr lang="en-US" sz="1800" b="1" dirty="0" err="1"/>
            <a:t>competitividad</a:t>
          </a:r>
          <a:r>
            <a:rPr lang="en-US" sz="1800" b="1" dirty="0"/>
            <a:t> </a:t>
          </a:r>
          <a:r>
            <a:rPr lang="en-US" sz="1800" b="1" dirty="0" err="1"/>
            <a:t>empresarial</a:t>
          </a:r>
          <a:r>
            <a:rPr lang="en-US" sz="1800" b="1" dirty="0"/>
            <a:t> y la </a:t>
          </a:r>
          <a:r>
            <a:rPr lang="en-US" sz="1800" b="1" dirty="0" err="1"/>
            <a:t>empleabilidad</a:t>
          </a:r>
          <a:endParaRPr lang="en-US" sz="1400" b="1" dirty="0"/>
        </a:p>
      </dgm:t>
    </dgm:pt>
    <dgm:pt modelId="{7AE6B50D-1B8E-4C8C-9E2C-E7FF20DE088F}" type="parTrans" cxnId="{F0A65ED8-D53A-42CE-8E9E-A25820490F9B}">
      <dgm:prSet/>
      <dgm:spPr/>
      <dgm:t>
        <a:bodyPr/>
        <a:lstStyle/>
        <a:p>
          <a:endParaRPr lang="en-US"/>
        </a:p>
      </dgm:t>
    </dgm:pt>
    <dgm:pt modelId="{99269E14-6C8E-41A3-9EDF-DDB8D311DD84}" type="sibTrans" cxnId="{F0A65ED8-D53A-42CE-8E9E-A25820490F9B}">
      <dgm:prSet/>
      <dgm:spPr/>
      <dgm:t>
        <a:bodyPr/>
        <a:lstStyle/>
        <a:p>
          <a:endParaRPr lang="en-US"/>
        </a:p>
      </dgm:t>
    </dgm:pt>
    <dgm:pt modelId="{47938195-AA93-45EA-8209-11CB5ED99250}" type="pres">
      <dgm:prSet presAssocID="{D09681E0-E4B1-4858-A32E-ADB008C93102}" presName="root" presStyleCnt="0">
        <dgm:presLayoutVars>
          <dgm:dir/>
          <dgm:resizeHandles val="exact"/>
        </dgm:presLayoutVars>
      </dgm:prSet>
      <dgm:spPr/>
    </dgm:pt>
    <dgm:pt modelId="{5B451035-5BB7-45CF-883C-18A94C777704}" type="pres">
      <dgm:prSet presAssocID="{10455E95-C6FB-4A64-9BAA-19DE33BAE22A}" presName="compNode" presStyleCnt="0"/>
      <dgm:spPr/>
    </dgm:pt>
    <dgm:pt modelId="{85431723-43B8-41AE-87A2-0429C0789F1C}" type="pres">
      <dgm:prSet presAssocID="{10455E95-C6FB-4A64-9BAA-19DE33BAE22A}" presName="iconBgRect" presStyleLbl="bgShp" presStyleIdx="0" presStyleCnt="3"/>
      <dgm:spPr/>
    </dgm:pt>
    <dgm:pt modelId="{7438682E-45ED-4CE2-8259-21D59D5F33AF}" type="pres">
      <dgm:prSet presAssocID="{10455E95-C6FB-4A64-9BAA-19DE33BAE22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F1248BAA-46A9-41C8-B103-6977E26761C7}" type="pres">
      <dgm:prSet presAssocID="{10455E95-C6FB-4A64-9BAA-19DE33BAE22A}" presName="spaceRect" presStyleCnt="0"/>
      <dgm:spPr/>
    </dgm:pt>
    <dgm:pt modelId="{04FBFCA7-192E-47BE-B225-C5981D92248E}" type="pres">
      <dgm:prSet presAssocID="{10455E95-C6FB-4A64-9BAA-19DE33BAE22A}" presName="textRect" presStyleLbl="revTx" presStyleIdx="0" presStyleCnt="3" custScaleX="115203">
        <dgm:presLayoutVars>
          <dgm:chMax val="1"/>
          <dgm:chPref val="1"/>
        </dgm:presLayoutVars>
      </dgm:prSet>
      <dgm:spPr/>
    </dgm:pt>
    <dgm:pt modelId="{7C9A71FD-4549-4002-BD0A-FE6561BCE20A}" type="pres">
      <dgm:prSet presAssocID="{A09BFA32-7FFF-4E6C-A32D-F4251CCFD378}" presName="sibTrans" presStyleCnt="0"/>
      <dgm:spPr/>
    </dgm:pt>
    <dgm:pt modelId="{A41610F5-B772-4FF8-A4A6-4E4CBF01762B}" type="pres">
      <dgm:prSet presAssocID="{7FBB3090-D3DC-4DE7-AC44-A752E8C59249}" presName="compNode" presStyleCnt="0"/>
      <dgm:spPr/>
    </dgm:pt>
    <dgm:pt modelId="{F4FD25C5-9E60-4B32-AAD5-8800859F0673}" type="pres">
      <dgm:prSet presAssocID="{7FBB3090-D3DC-4DE7-AC44-A752E8C59249}" presName="iconBgRect" presStyleLbl="bgShp" presStyleIdx="1" presStyleCnt="3"/>
      <dgm:spPr/>
    </dgm:pt>
    <dgm:pt modelId="{D2031BF2-39D3-44E7-8668-C50AAE734286}" type="pres">
      <dgm:prSet presAssocID="{7FBB3090-D3DC-4DE7-AC44-A752E8C5924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ggy Bank"/>
        </a:ext>
      </dgm:extLst>
    </dgm:pt>
    <dgm:pt modelId="{0A45E8F4-EEFB-498D-959B-8FE4E38B5453}" type="pres">
      <dgm:prSet presAssocID="{7FBB3090-D3DC-4DE7-AC44-A752E8C59249}" presName="spaceRect" presStyleCnt="0"/>
      <dgm:spPr/>
    </dgm:pt>
    <dgm:pt modelId="{D8C21161-9CB9-4ACF-A4BC-A143D1219453}" type="pres">
      <dgm:prSet presAssocID="{7FBB3090-D3DC-4DE7-AC44-A752E8C59249}" presName="textRect" presStyleLbl="revTx" presStyleIdx="1" presStyleCnt="3" custScaleX="118836">
        <dgm:presLayoutVars>
          <dgm:chMax val="1"/>
          <dgm:chPref val="1"/>
        </dgm:presLayoutVars>
      </dgm:prSet>
      <dgm:spPr/>
    </dgm:pt>
    <dgm:pt modelId="{D326F821-9769-4D0C-B209-A2FDBA476470}" type="pres">
      <dgm:prSet presAssocID="{FE1F8C6A-672D-42CD-B13C-14F985B822A7}" presName="sibTrans" presStyleCnt="0"/>
      <dgm:spPr/>
    </dgm:pt>
    <dgm:pt modelId="{F18EA83B-1DA1-40BA-AF58-C400AC098A83}" type="pres">
      <dgm:prSet presAssocID="{22A3BEF7-75DD-4CD6-A5C7-A0900249E834}" presName="compNode" presStyleCnt="0"/>
      <dgm:spPr/>
    </dgm:pt>
    <dgm:pt modelId="{FA57FCC0-A5E7-4D91-A5AD-8A2839174C7B}" type="pres">
      <dgm:prSet presAssocID="{22A3BEF7-75DD-4CD6-A5C7-A0900249E834}" presName="iconBgRect" presStyleLbl="bgShp" presStyleIdx="2" presStyleCnt="3"/>
      <dgm:spPr/>
    </dgm:pt>
    <dgm:pt modelId="{FD84FF7C-E051-4A14-B59E-6727F5CCD62A}" type="pres">
      <dgm:prSet presAssocID="{22A3BEF7-75DD-4CD6-A5C7-A0900249E83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468371E8-3335-488B-89F3-CE6B461B27E1}" type="pres">
      <dgm:prSet presAssocID="{22A3BEF7-75DD-4CD6-A5C7-A0900249E834}" presName="spaceRect" presStyleCnt="0"/>
      <dgm:spPr/>
    </dgm:pt>
    <dgm:pt modelId="{22D3D848-529D-466B-A9AB-84866CCC0E1A}" type="pres">
      <dgm:prSet presAssocID="{22A3BEF7-75DD-4CD6-A5C7-A0900249E834}" presName="textRect" presStyleLbl="revTx" presStyleIdx="2" presStyleCnt="3" custScaleX="168798">
        <dgm:presLayoutVars>
          <dgm:chMax val="1"/>
          <dgm:chPref val="1"/>
        </dgm:presLayoutVars>
      </dgm:prSet>
      <dgm:spPr/>
    </dgm:pt>
  </dgm:ptLst>
  <dgm:cxnLst>
    <dgm:cxn modelId="{F2809E26-9634-47B2-9E72-1877D9A4BF17}" type="presOf" srcId="{22A3BEF7-75DD-4CD6-A5C7-A0900249E834}" destId="{22D3D848-529D-466B-A9AB-84866CCC0E1A}" srcOrd="0" destOrd="0" presId="urn:microsoft.com/office/officeart/2018/5/layout/IconCircleLabelList"/>
    <dgm:cxn modelId="{2CDA7162-487D-4FB0-AA42-E63C1E7587F7}" type="presOf" srcId="{7FBB3090-D3DC-4DE7-AC44-A752E8C59249}" destId="{D8C21161-9CB9-4ACF-A4BC-A143D1219453}" srcOrd="0" destOrd="0" presId="urn:microsoft.com/office/officeart/2018/5/layout/IconCircleLabelList"/>
    <dgm:cxn modelId="{72E28A9A-5BFB-4CE0-A8B2-6C49CDA78118}" type="presOf" srcId="{10455E95-C6FB-4A64-9BAA-19DE33BAE22A}" destId="{04FBFCA7-192E-47BE-B225-C5981D92248E}" srcOrd="0" destOrd="0" presId="urn:microsoft.com/office/officeart/2018/5/layout/IconCircleLabelList"/>
    <dgm:cxn modelId="{D1A3B4A6-FB52-4438-9E45-4658F3ABE91D}" srcId="{D09681E0-E4B1-4858-A32E-ADB008C93102}" destId="{7FBB3090-D3DC-4DE7-AC44-A752E8C59249}" srcOrd="1" destOrd="0" parTransId="{5E062280-CCE9-4A54-A672-87AF0327DCD4}" sibTransId="{FE1F8C6A-672D-42CD-B13C-14F985B822A7}"/>
    <dgm:cxn modelId="{747BF7AC-8B86-4FB9-9A24-4401DAF82E68}" srcId="{D09681E0-E4B1-4858-A32E-ADB008C93102}" destId="{10455E95-C6FB-4A64-9BAA-19DE33BAE22A}" srcOrd="0" destOrd="0" parTransId="{BDBE4FF1-1E53-48F6-94C1-E535A217C116}" sibTransId="{A09BFA32-7FFF-4E6C-A32D-F4251CCFD378}"/>
    <dgm:cxn modelId="{60DEFEBB-FEB9-4641-915A-484EAFBE4FB9}" type="presOf" srcId="{D09681E0-E4B1-4858-A32E-ADB008C93102}" destId="{47938195-AA93-45EA-8209-11CB5ED99250}" srcOrd="0" destOrd="0" presId="urn:microsoft.com/office/officeart/2018/5/layout/IconCircleLabelList"/>
    <dgm:cxn modelId="{F0A65ED8-D53A-42CE-8E9E-A25820490F9B}" srcId="{D09681E0-E4B1-4858-A32E-ADB008C93102}" destId="{22A3BEF7-75DD-4CD6-A5C7-A0900249E834}" srcOrd="2" destOrd="0" parTransId="{7AE6B50D-1B8E-4C8C-9E2C-E7FF20DE088F}" sibTransId="{99269E14-6C8E-41A3-9EDF-DDB8D311DD84}"/>
    <dgm:cxn modelId="{1BE32B18-20A7-4021-AEC1-5035C00351C8}" type="presParOf" srcId="{47938195-AA93-45EA-8209-11CB5ED99250}" destId="{5B451035-5BB7-45CF-883C-18A94C777704}" srcOrd="0" destOrd="0" presId="urn:microsoft.com/office/officeart/2018/5/layout/IconCircleLabelList"/>
    <dgm:cxn modelId="{EEA3FEAF-4887-4BA0-8CF2-A93E4CC81E01}" type="presParOf" srcId="{5B451035-5BB7-45CF-883C-18A94C777704}" destId="{85431723-43B8-41AE-87A2-0429C0789F1C}" srcOrd="0" destOrd="0" presId="urn:microsoft.com/office/officeart/2018/5/layout/IconCircleLabelList"/>
    <dgm:cxn modelId="{6C73E052-89F7-4993-BB37-1162FDDD1B2E}" type="presParOf" srcId="{5B451035-5BB7-45CF-883C-18A94C777704}" destId="{7438682E-45ED-4CE2-8259-21D59D5F33AF}" srcOrd="1" destOrd="0" presId="urn:microsoft.com/office/officeart/2018/5/layout/IconCircleLabelList"/>
    <dgm:cxn modelId="{57A37FC5-3FEA-49E4-9C82-FB5A542D11A5}" type="presParOf" srcId="{5B451035-5BB7-45CF-883C-18A94C777704}" destId="{F1248BAA-46A9-41C8-B103-6977E26761C7}" srcOrd="2" destOrd="0" presId="urn:microsoft.com/office/officeart/2018/5/layout/IconCircleLabelList"/>
    <dgm:cxn modelId="{ED61EB48-CB16-4D96-98EF-FBAB60CE94C2}" type="presParOf" srcId="{5B451035-5BB7-45CF-883C-18A94C777704}" destId="{04FBFCA7-192E-47BE-B225-C5981D92248E}" srcOrd="3" destOrd="0" presId="urn:microsoft.com/office/officeart/2018/5/layout/IconCircleLabelList"/>
    <dgm:cxn modelId="{D8A24124-F06B-4116-99F4-B926EFAFCC7D}" type="presParOf" srcId="{47938195-AA93-45EA-8209-11CB5ED99250}" destId="{7C9A71FD-4549-4002-BD0A-FE6561BCE20A}" srcOrd="1" destOrd="0" presId="urn:microsoft.com/office/officeart/2018/5/layout/IconCircleLabelList"/>
    <dgm:cxn modelId="{BC9B9760-5625-4F18-B49B-845E8DBCB7BD}" type="presParOf" srcId="{47938195-AA93-45EA-8209-11CB5ED99250}" destId="{A41610F5-B772-4FF8-A4A6-4E4CBF01762B}" srcOrd="2" destOrd="0" presId="urn:microsoft.com/office/officeart/2018/5/layout/IconCircleLabelList"/>
    <dgm:cxn modelId="{8565214C-2F16-4F2E-AD45-AFDC36BA3B1E}" type="presParOf" srcId="{A41610F5-B772-4FF8-A4A6-4E4CBF01762B}" destId="{F4FD25C5-9E60-4B32-AAD5-8800859F0673}" srcOrd="0" destOrd="0" presId="urn:microsoft.com/office/officeart/2018/5/layout/IconCircleLabelList"/>
    <dgm:cxn modelId="{3C4CA5BE-D311-4D82-BCCF-A48A0096683B}" type="presParOf" srcId="{A41610F5-B772-4FF8-A4A6-4E4CBF01762B}" destId="{D2031BF2-39D3-44E7-8668-C50AAE734286}" srcOrd="1" destOrd="0" presId="urn:microsoft.com/office/officeart/2018/5/layout/IconCircleLabelList"/>
    <dgm:cxn modelId="{EBF1B5EF-A7DF-47F3-8EE5-3CFA682217B4}" type="presParOf" srcId="{A41610F5-B772-4FF8-A4A6-4E4CBF01762B}" destId="{0A45E8F4-EEFB-498D-959B-8FE4E38B5453}" srcOrd="2" destOrd="0" presId="urn:microsoft.com/office/officeart/2018/5/layout/IconCircleLabelList"/>
    <dgm:cxn modelId="{0365772C-F071-428E-AC6B-3F5127BCAAF5}" type="presParOf" srcId="{A41610F5-B772-4FF8-A4A6-4E4CBF01762B}" destId="{D8C21161-9CB9-4ACF-A4BC-A143D1219453}" srcOrd="3" destOrd="0" presId="urn:microsoft.com/office/officeart/2018/5/layout/IconCircleLabelList"/>
    <dgm:cxn modelId="{EA4F0FD6-017F-40DE-866C-C99DBBD8C7A7}" type="presParOf" srcId="{47938195-AA93-45EA-8209-11CB5ED99250}" destId="{D326F821-9769-4D0C-B209-A2FDBA476470}" srcOrd="3" destOrd="0" presId="urn:microsoft.com/office/officeart/2018/5/layout/IconCircleLabelList"/>
    <dgm:cxn modelId="{1E2657BB-175A-4E1C-84DB-58AE4895C538}" type="presParOf" srcId="{47938195-AA93-45EA-8209-11CB5ED99250}" destId="{F18EA83B-1DA1-40BA-AF58-C400AC098A83}" srcOrd="4" destOrd="0" presId="urn:microsoft.com/office/officeart/2018/5/layout/IconCircleLabelList"/>
    <dgm:cxn modelId="{6F9F4F2B-4C59-49EE-ADA0-6E68EB277068}" type="presParOf" srcId="{F18EA83B-1DA1-40BA-AF58-C400AC098A83}" destId="{FA57FCC0-A5E7-4D91-A5AD-8A2839174C7B}" srcOrd="0" destOrd="0" presId="urn:microsoft.com/office/officeart/2018/5/layout/IconCircleLabelList"/>
    <dgm:cxn modelId="{EBA4BE7C-0550-43EA-8161-0B34F4AF97DD}" type="presParOf" srcId="{F18EA83B-1DA1-40BA-AF58-C400AC098A83}" destId="{FD84FF7C-E051-4A14-B59E-6727F5CCD62A}" srcOrd="1" destOrd="0" presId="urn:microsoft.com/office/officeart/2018/5/layout/IconCircleLabelList"/>
    <dgm:cxn modelId="{D21E36E1-F170-4616-89A6-B5ED11BADF69}" type="presParOf" srcId="{F18EA83B-1DA1-40BA-AF58-C400AC098A83}" destId="{468371E8-3335-488B-89F3-CE6B461B27E1}" srcOrd="2" destOrd="0" presId="urn:microsoft.com/office/officeart/2018/5/layout/IconCircleLabelList"/>
    <dgm:cxn modelId="{247C6138-5E9F-40B6-961F-759D08004EAF}" type="presParOf" srcId="{F18EA83B-1DA1-40BA-AF58-C400AC098A83}" destId="{22D3D848-529D-466B-A9AB-84866CCC0E1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EC0978-8A5E-4FC8-B8EC-0D087FD57B01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253033E-08B6-4F7A-A878-AF678684E78A}">
      <dgm:prSet/>
      <dgm:spPr/>
      <dgm:t>
        <a:bodyPr/>
        <a:lstStyle/>
        <a:p>
          <a:r>
            <a:rPr lang="en-US" b="1" dirty="0"/>
            <a:t>Formación </a:t>
          </a:r>
          <a:r>
            <a:rPr lang="en-US" b="1" dirty="0" err="1"/>
            <a:t>financiada</a:t>
          </a:r>
          <a:r>
            <a:rPr lang="en-US" b="1" dirty="0"/>
            <a:t> para </a:t>
          </a:r>
          <a:r>
            <a:rPr lang="en-US" b="1" dirty="0" err="1"/>
            <a:t>trabajadores</a:t>
          </a:r>
          <a:r>
            <a:rPr lang="en-US" b="1" dirty="0"/>
            <a:t> en </a:t>
          </a:r>
          <a:r>
            <a:rPr lang="en-US" b="1" dirty="0" err="1"/>
            <a:t>activo</a:t>
          </a:r>
          <a:endParaRPr lang="en-US" b="1" dirty="0"/>
        </a:p>
      </dgm:t>
    </dgm:pt>
    <dgm:pt modelId="{73A53AEB-56CB-4965-9357-D00F350EE539}" type="parTrans" cxnId="{5A99C650-F4AA-4032-9473-7E2BDBC13AAB}">
      <dgm:prSet/>
      <dgm:spPr/>
      <dgm:t>
        <a:bodyPr/>
        <a:lstStyle/>
        <a:p>
          <a:endParaRPr lang="en-US"/>
        </a:p>
      </dgm:t>
    </dgm:pt>
    <dgm:pt modelId="{287343AB-2D36-4A0F-90F5-A476900BB589}" type="sibTrans" cxnId="{5A99C650-F4AA-4032-9473-7E2BDBC13AAB}">
      <dgm:prSet/>
      <dgm:spPr/>
      <dgm:t>
        <a:bodyPr/>
        <a:lstStyle/>
        <a:p>
          <a:endParaRPr lang="en-US"/>
        </a:p>
      </dgm:t>
    </dgm:pt>
    <dgm:pt modelId="{8E7939A4-142A-42F7-8277-E6EA0E4AADAA}">
      <dgm:prSet/>
      <dgm:spPr/>
      <dgm:t>
        <a:bodyPr/>
        <a:lstStyle/>
        <a:p>
          <a:r>
            <a:rPr lang="en-US" b="1" dirty="0" err="1"/>
            <a:t>Bonificación</a:t>
          </a:r>
          <a:r>
            <a:rPr lang="en-US" b="1" dirty="0"/>
            <a:t> del </a:t>
          </a:r>
          <a:r>
            <a:rPr lang="en-US" b="1" dirty="0" err="1"/>
            <a:t>coste</a:t>
          </a:r>
          <a:r>
            <a:rPr lang="en-US" b="1" dirty="0"/>
            <a:t> en </a:t>
          </a:r>
          <a:r>
            <a:rPr lang="en-US" b="1" dirty="0" err="1"/>
            <a:t>cotizaciones</a:t>
          </a:r>
          <a:r>
            <a:rPr lang="en-US" b="1" dirty="0"/>
            <a:t> a la </a:t>
          </a:r>
          <a:r>
            <a:rPr lang="en-US" b="1" dirty="0" err="1"/>
            <a:t>Seguridad</a:t>
          </a:r>
          <a:r>
            <a:rPr lang="en-US" b="1" dirty="0"/>
            <a:t> Social</a:t>
          </a:r>
        </a:p>
      </dgm:t>
    </dgm:pt>
    <dgm:pt modelId="{6752DB3B-CB3B-4312-9465-53F53721DB36}" type="parTrans" cxnId="{6088C66E-EB93-45BF-A2CC-DD71DD331073}">
      <dgm:prSet/>
      <dgm:spPr/>
      <dgm:t>
        <a:bodyPr/>
        <a:lstStyle/>
        <a:p>
          <a:endParaRPr lang="en-US"/>
        </a:p>
      </dgm:t>
    </dgm:pt>
    <dgm:pt modelId="{86846333-B55F-4E8F-8E3C-85997730A198}" type="sibTrans" cxnId="{6088C66E-EB93-45BF-A2CC-DD71DD331073}">
      <dgm:prSet/>
      <dgm:spPr/>
      <dgm:t>
        <a:bodyPr/>
        <a:lstStyle/>
        <a:p>
          <a:endParaRPr lang="en-US"/>
        </a:p>
      </dgm:t>
    </dgm:pt>
    <dgm:pt modelId="{3A634B82-690F-4C97-AD12-05452D7C9BA3}">
      <dgm:prSet/>
      <dgm:spPr/>
      <dgm:t>
        <a:bodyPr/>
        <a:lstStyle/>
        <a:p>
          <a:r>
            <a:rPr lang="en-US" b="1" dirty="0" err="1"/>
            <a:t>Mejora</a:t>
          </a:r>
          <a:r>
            <a:rPr lang="en-US" b="1" dirty="0"/>
            <a:t> de </a:t>
          </a:r>
          <a:r>
            <a:rPr lang="en-US" b="1" dirty="0" err="1"/>
            <a:t>competencias</a:t>
          </a:r>
          <a:r>
            <a:rPr lang="en-US" b="1" dirty="0"/>
            <a:t> </a:t>
          </a:r>
          <a:r>
            <a:rPr lang="en-US" b="1" dirty="0" err="1"/>
            <a:t>técnicas</a:t>
          </a:r>
          <a:r>
            <a:rPr lang="en-US" b="1" dirty="0"/>
            <a:t> y </a:t>
          </a:r>
          <a:r>
            <a:rPr lang="en-US" b="1" dirty="0" err="1"/>
            <a:t>transversales</a:t>
          </a:r>
          <a:endParaRPr lang="en-US" b="1" dirty="0"/>
        </a:p>
      </dgm:t>
    </dgm:pt>
    <dgm:pt modelId="{4DFE4363-2A52-425B-BBE4-CB28A6612BF1}" type="parTrans" cxnId="{D99C3449-38D4-4028-8398-C737A1593230}">
      <dgm:prSet/>
      <dgm:spPr/>
      <dgm:t>
        <a:bodyPr/>
        <a:lstStyle/>
        <a:p>
          <a:endParaRPr lang="en-US"/>
        </a:p>
      </dgm:t>
    </dgm:pt>
    <dgm:pt modelId="{C5001F45-4EF3-4D16-ABB3-1D60200BD914}" type="sibTrans" cxnId="{D99C3449-38D4-4028-8398-C737A1593230}">
      <dgm:prSet/>
      <dgm:spPr/>
      <dgm:t>
        <a:bodyPr/>
        <a:lstStyle/>
        <a:p>
          <a:endParaRPr lang="en-US"/>
        </a:p>
      </dgm:t>
    </dgm:pt>
    <dgm:pt modelId="{6B66E836-B2B0-4E5D-84E7-5FB7D36BE03F}" type="pres">
      <dgm:prSet presAssocID="{F4EC0978-8A5E-4FC8-B8EC-0D087FD57B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CCE512-71C6-492E-B2EE-B84F8305560B}" type="pres">
      <dgm:prSet presAssocID="{7253033E-08B6-4F7A-A878-AF678684E78A}" presName="hierRoot1" presStyleCnt="0"/>
      <dgm:spPr/>
    </dgm:pt>
    <dgm:pt modelId="{148B9D6D-ADEE-47FD-AA1F-DC3A553DEB24}" type="pres">
      <dgm:prSet presAssocID="{7253033E-08B6-4F7A-A878-AF678684E78A}" presName="composite" presStyleCnt="0"/>
      <dgm:spPr/>
    </dgm:pt>
    <dgm:pt modelId="{5B26AD57-D167-4A55-BD0F-B834E5D42A47}" type="pres">
      <dgm:prSet presAssocID="{7253033E-08B6-4F7A-A878-AF678684E78A}" presName="background" presStyleLbl="node0" presStyleIdx="0" presStyleCnt="3"/>
      <dgm:spPr/>
    </dgm:pt>
    <dgm:pt modelId="{DDA6CB83-5192-48FA-8B12-1A4E7A1669E8}" type="pres">
      <dgm:prSet presAssocID="{7253033E-08B6-4F7A-A878-AF678684E78A}" presName="text" presStyleLbl="fgAcc0" presStyleIdx="0" presStyleCnt="3">
        <dgm:presLayoutVars>
          <dgm:chPref val="3"/>
        </dgm:presLayoutVars>
      </dgm:prSet>
      <dgm:spPr/>
    </dgm:pt>
    <dgm:pt modelId="{3D331EAF-4BD1-4932-B060-3CC744E75BDF}" type="pres">
      <dgm:prSet presAssocID="{7253033E-08B6-4F7A-A878-AF678684E78A}" presName="hierChild2" presStyleCnt="0"/>
      <dgm:spPr/>
    </dgm:pt>
    <dgm:pt modelId="{9CAC6449-F0F3-4969-A4B3-069951F18573}" type="pres">
      <dgm:prSet presAssocID="{8E7939A4-142A-42F7-8277-E6EA0E4AADAA}" presName="hierRoot1" presStyleCnt="0"/>
      <dgm:spPr/>
    </dgm:pt>
    <dgm:pt modelId="{6F1684E2-A4F7-45A7-A12B-FEACD69F105D}" type="pres">
      <dgm:prSet presAssocID="{8E7939A4-142A-42F7-8277-E6EA0E4AADAA}" presName="composite" presStyleCnt="0"/>
      <dgm:spPr/>
    </dgm:pt>
    <dgm:pt modelId="{B77FC5C1-396E-4E98-B37A-EFAAB70DA61D}" type="pres">
      <dgm:prSet presAssocID="{8E7939A4-142A-42F7-8277-E6EA0E4AADAA}" presName="background" presStyleLbl="node0" presStyleIdx="1" presStyleCnt="3"/>
      <dgm:spPr/>
    </dgm:pt>
    <dgm:pt modelId="{A02516B6-1003-4B64-9FF5-B1A37F826EB5}" type="pres">
      <dgm:prSet presAssocID="{8E7939A4-142A-42F7-8277-E6EA0E4AADAA}" presName="text" presStyleLbl="fgAcc0" presStyleIdx="1" presStyleCnt="3">
        <dgm:presLayoutVars>
          <dgm:chPref val="3"/>
        </dgm:presLayoutVars>
      </dgm:prSet>
      <dgm:spPr/>
    </dgm:pt>
    <dgm:pt modelId="{C3BD921E-A800-45DC-B22F-838DE470BCD4}" type="pres">
      <dgm:prSet presAssocID="{8E7939A4-142A-42F7-8277-E6EA0E4AADAA}" presName="hierChild2" presStyleCnt="0"/>
      <dgm:spPr/>
    </dgm:pt>
    <dgm:pt modelId="{55A03441-D3FD-403B-A88E-5ADF4F02ADA0}" type="pres">
      <dgm:prSet presAssocID="{3A634B82-690F-4C97-AD12-05452D7C9BA3}" presName="hierRoot1" presStyleCnt="0"/>
      <dgm:spPr/>
    </dgm:pt>
    <dgm:pt modelId="{EC5746D3-FB32-4EDD-98C1-7A60E01A8674}" type="pres">
      <dgm:prSet presAssocID="{3A634B82-690F-4C97-AD12-05452D7C9BA3}" presName="composite" presStyleCnt="0"/>
      <dgm:spPr/>
    </dgm:pt>
    <dgm:pt modelId="{B60B8AA9-9EA9-46DC-AF10-D8FD7E86252B}" type="pres">
      <dgm:prSet presAssocID="{3A634B82-690F-4C97-AD12-05452D7C9BA3}" presName="background" presStyleLbl="node0" presStyleIdx="2" presStyleCnt="3"/>
      <dgm:spPr/>
    </dgm:pt>
    <dgm:pt modelId="{0A091F25-44FF-40EF-82B6-8E41F0FC4AF9}" type="pres">
      <dgm:prSet presAssocID="{3A634B82-690F-4C97-AD12-05452D7C9BA3}" presName="text" presStyleLbl="fgAcc0" presStyleIdx="2" presStyleCnt="3">
        <dgm:presLayoutVars>
          <dgm:chPref val="3"/>
        </dgm:presLayoutVars>
      </dgm:prSet>
      <dgm:spPr/>
    </dgm:pt>
    <dgm:pt modelId="{9394F1BF-94DF-407C-BCC1-B55B4E57B0E0}" type="pres">
      <dgm:prSet presAssocID="{3A634B82-690F-4C97-AD12-05452D7C9BA3}" presName="hierChild2" presStyleCnt="0"/>
      <dgm:spPr/>
    </dgm:pt>
  </dgm:ptLst>
  <dgm:cxnLst>
    <dgm:cxn modelId="{D7F4FD2C-B2CB-4010-B53E-8A7ADB9DC1A7}" type="presOf" srcId="{F4EC0978-8A5E-4FC8-B8EC-0D087FD57B01}" destId="{6B66E836-B2B0-4E5D-84E7-5FB7D36BE03F}" srcOrd="0" destOrd="0" presId="urn:microsoft.com/office/officeart/2005/8/layout/hierarchy1"/>
    <dgm:cxn modelId="{D99C3449-38D4-4028-8398-C737A1593230}" srcId="{F4EC0978-8A5E-4FC8-B8EC-0D087FD57B01}" destId="{3A634B82-690F-4C97-AD12-05452D7C9BA3}" srcOrd="2" destOrd="0" parTransId="{4DFE4363-2A52-425B-BBE4-CB28A6612BF1}" sibTransId="{C5001F45-4EF3-4D16-ABB3-1D60200BD914}"/>
    <dgm:cxn modelId="{6088C66E-EB93-45BF-A2CC-DD71DD331073}" srcId="{F4EC0978-8A5E-4FC8-B8EC-0D087FD57B01}" destId="{8E7939A4-142A-42F7-8277-E6EA0E4AADAA}" srcOrd="1" destOrd="0" parTransId="{6752DB3B-CB3B-4312-9465-53F53721DB36}" sibTransId="{86846333-B55F-4E8F-8E3C-85997730A198}"/>
    <dgm:cxn modelId="{5A99C650-F4AA-4032-9473-7E2BDBC13AAB}" srcId="{F4EC0978-8A5E-4FC8-B8EC-0D087FD57B01}" destId="{7253033E-08B6-4F7A-A878-AF678684E78A}" srcOrd="0" destOrd="0" parTransId="{73A53AEB-56CB-4965-9357-D00F350EE539}" sibTransId="{287343AB-2D36-4A0F-90F5-A476900BB589}"/>
    <dgm:cxn modelId="{DB627793-A254-4F9E-8288-0B05F488D722}" type="presOf" srcId="{3A634B82-690F-4C97-AD12-05452D7C9BA3}" destId="{0A091F25-44FF-40EF-82B6-8E41F0FC4AF9}" srcOrd="0" destOrd="0" presId="urn:microsoft.com/office/officeart/2005/8/layout/hierarchy1"/>
    <dgm:cxn modelId="{8AD1ADDB-732E-4C57-A6A4-73941FEF97B6}" type="presOf" srcId="{7253033E-08B6-4F7A-A878-AF678684E78A}" destId="{DDA6CB83-5192-48FA-8B12-1A4E7A1669E8}" srcOrd="0" destOrd="0" presId="urn:microsoft.com/office/officeart/2005/8/layout/hierarchy1"/>
    <dgm:cxn modelId="{C034B9EF-B102-4B62-BD52-596EC8F5ED91}" type="presOf" srcId="{8E7939A4-142A-42F7-8277-E6EA0E4AADAA}" destId="{A02516B6-1003-4B64-9FF5-B1A37F826EB5}" srcOrd="0" destOrd="0" presId="urn:microsoft.com/office/officeart/2005/8/layout/hierarchy1"/>
    <dgm:cxn modelId="{73996E2E-D189-4C90-BB25-CBDF69F71D66}" type="presParOf" srcId="{6B66E836-B2B0-4E5D-84E7-5FB7D36BE03F}" destId="{75CCE512-71C6-492E-B2EE-B84F8305560B}" srcOrd="0" destOrd="0" presId="urn:microsoft.com/office/officeart/2005/8/layout/hierarchy1"/>
    <dgm:cxn modelId="{9C9AA66A-971F-4EF0-8BD0-80A9F369B58E}" type="presParOf" srcId="{75CCE512-71C6-492E-B2EE-B84F8305560B}" destId="{148B9D6D-ADEE-47FD-AA1F-DC3A553DEB24}" srcOrd="0" destOrd="0" presId="urn:microsoft.com/office/officeart/2005/8/layout/hierarchy1"/>
    <dgm:cxn modelId="{1C083BF9-EDAB-48F7-B7EF-BC79C13B7DD2}" type="presParOf" srcId="{148B9D6D-ADEE-47FD-AA1F-DC3A553DEB24}" destId="{5B26AD57-D167-4A55-BD0F-B834E5D42A47}" srcOrd="0" destOrd="0" presId="urn:microsoft.com/office/officeart/2005/8/layout/hierarchy1"/>
    <dgm:cxn modelId="{15D634B9-1E45-49E6-A121-CD49411B1651}" type="presParOf" srcId="{148B9D6D-ADEE-47FD-AA1F-DC3A553DEB24}" destId="{DDA6CB83-5192-48FA-8B12-1A4E7A1669E8}" srcOrd="1" destOrd="0" presId="urn:microsoft.com/office/officeart/2005/8/layout/hierarchy1"/>
    <dgm:cxn modelId="{14FC000A-C2C4-4BD1-9A34-66FC3078F94A}" type="presParOf" srcId="{75CCE512-71C6-492E-B2EE-B84F8305560B}" destId="{3D331EAF-4BD1-4932-B060-3CC744E75BDF}" srcOrd="1" destOrd="0" presId="urn:microsoft.com/office/officeart/2005/8/layout/hierarchy1"/>
    <dgm:cxn modelId="{3E490833-0671-4CC7-96D8-F3EEA7526212}" type="presParOf" srcId="{6B66E836-B2B0-4E5D-84E7-5FB7D36BE03F}" destId="{9CAC6449-F0F3-4969-A4B3-069951F18573}" srcOrd="1" destOrd="0" presId="urn:microsoft.com/office/officeart/2005/8/layout/hierarchy1"/>
    <dgm:cxn modelId="{80E0EE1F-E7D4-460D-850E-4FD760DA57A0}" type="presParOf" srcId="{9CAC6449-F0F3-4969-A4B3-069951F18573}" destId="{6F1684E2-A4F7-45A7-A12B-FEACD69F105D}" srcOrd="0" destOrd="0" presId="urn:microsoft.com/office/officeart/2005/8/layout/hierarchy1"/>
    <dgm:cxn modelId="{B8F3FFC1-8F47-4094-B05B-97D66FF95E6C}" type="presParOf" srcId="{6F1684E2-A4F7-45A7-A12B-FEACD69F105D}" destId="{B77FC5C1-396E-4E98-B37A-EFAAB70DA61D}" srcOrd="0" destOrd="0" presId="urn:microsoft.com/office/officeart/2005/8/layout/hierarchy1"/>
    <dgm:cxn modelId="{CA773EFC-0D21-4A60-A17E-338F89ABCA23}" type="presParOf" srcId="{6F1684E2-A4F7-45A7-A12B-FEACD69F105D}" destId="{A02516B6-1003-4B64-9FF5-B1A37F826EB5}" srcOrd="1" destOrd="0" presId="urn:microsoft.com/office/officeart/2005/8/layout/hierarchy1"/>
    <dgm:cxn modelId="{3999CA0C-77F3-4535-892A-05251D7B6E9A}" type="presParOf" srcId="{9CAC6449-F0F3-4969-A4B3-069951F18573}" destId="{C3BD921E-A800-45DC-B22F-838DE470BCD4}" srcOrd="1" destOrd="0" presId="urn:microsoft.com/office/officeart/2005/8/layout/hierarchy1"/>
    <dgm:cxn modelId="{F6A33535-C2A4-40F7-A4DB-8FA33158C6D2}" type="presParOf" srcId="{6B66E836-B2B0-4E5D-84E7-5FB7D36BE03F}" destId="{55A03441-D3FD-403B-A88E-5ADF4F02ADA0}" srcOrd="2" destOrd="0" presId="urn:microsoft.com/office/officeart/2005/8/layout/hierarchy1"/>
    <dgm:cxn modelId="{58A97C21-63E1-4783-B344-5AD91AEE2503}" type="presParOf" srcId="{55A03441-D3FD-403B-A88E-5ADF4F02ADA0}" destId="{EC5746D3-FB32-4EDD-98C1-7A60E01A8674}" srcOrd="0" destOrd="0" presId="urn:microsoft.com/office/officeart/2005/8/layout/hierarchy1"/>
    <dgm:cxn modelId="{9E4A2620-C0E2-44BE-BB56-89D1CE491FC1}" type="presParOf" srcId="{EC5746D3-FB32-4EDD-98C1-7A60E01A8674}" destId="{B60B8AA9-9EA9-46DC-AF10-D8FD7E86252B}" srcOrd="0" destOrd="0" presId="urn:microsoft.com/office/officeart/2005/8/layout/hierarchy1"/>
    <dgm:cxn modelId="{FCEA38E7-742B-42A1-AC4D-FF7EA7F8C380}" type="presParOf" srcId="{EC5746D3-FB32-4EDD-98C1-7A60E01A8674}" destId="{0A091F25-44FF-40EF-82B6-8E41F0FC4AF9}" srcOrd="1" destOrd="0" presId="urn:microsoft.com/office/officeart/2005/8/layout/hierarchy1"/>
    <dgm:cxn modelId="{6F20A623-7BD9-47F9-AFEB-3194A5D8F287}" type="presParOf" srcId="{55A03441-D3FD-403B-A88E-5ADF4F02ADA0}" destId="{9394F1BF-94DF-407C-BCC1-B55B4E57B0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2940FF-0EA0-4BE9-823F-692A6759856F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E75CE80-1D33-4CBF-98DD-189C502B30E1}">
      <dgm:prSet custT="1"/>
      <dgm:spPr/>
      <dgm:t>
        <a:bodyPr/>
        <a:lstStyle/>
        <a:p>
          <a:r>
            <a:rPr lang="es-ES" sz="1800" b="1" noProof="0" dirty="0"/>
            <a:t>Aumento de productividad y cualificación</a:t>
          </a:r>
        </a:p>
      </dgm:t>
    </dgm:pt>
    <dgm:pt modelId="{D8E71585-AC39-480D-90E7-46D7CC7A1ABD}" type="parTrans" cxnId="{8A23BADA-6B5A-4AEB-8B98-E99823116B13}">
      <dgm:prSet/>
      <dgm:spPr/>
      <dgm:t>
        <a:bodyPr/>
        <a:lstStyle/>
        <a:p>
          <a:endParaRPr lang="en-US"/>
        </a:p>
      </dgm:t>
    </dgm:pt>
    <dgm:pt modelId="{0C185FA8-34BD-436C-ABB9-18F46EFBFF34}" type="sibTrans" cxnId="{8A23BADA-6B5A-4AEB-8B98-E99823116B13}">
      <dgm:prSet/>
      <dgm:spPr/>
      <dgm:t>
        <a:bodyPr/>
        <a:lstStyle/>
        <a:p>
          <a:endParaRPr lang="en-US"/>
        </a:p>
      </dgm:t>
    </dgm:pt>
    <dgm:pt modelId="{A5C0C999-D863-4178-81CA-BD415F287335}">
      <dgm:prSet custT="1"/>
      <dgm:spPr/>
      <dgm:t>
        <a:bodyPr/>
        <a:lstStyle/>
        <a:p>
          <a:r>
            <a:rPr lang="es-ES" sz="1800" b="1" noProof="0" dirty="0"/>
            <a:t>Mejora del clima laboral</a:t>
          </a:r>
        </a:p>
      </dgm:t>
    </dgm:pt>
    <dgm:pt modelId="{DA7120C1-200D-4C4E-8592-6193DD4F5722}" type="parTrans" cxnId="{81D65078-A378-46E3-A1E0-B04EA5E0C324}">
      <dgm:prSet/>
      <dgm:spPr/>
      <dgm:t>
        <a:bodyPr/>
        <a:lstStyle/>
        <a:p>
          <a:endParaRPr lang="en-US"/>
        </a:p>
      </dgm:t>
    </dgm:pt>
    <dgm:pt modelId="{3BE7770F-72F8-497A-B011-27F0D5F959B2}" type="sibTrans" cxnId="{81D65078-A378-46E3-A1E0-B04EA5E0C324}">
      <dgm:prSet/>
      <dgm:spPr/>
      <dgm:t>
        <a:bodyPr/>
        <a:lstStyle/>
        <a:p>
          <a:endParaRPr lang="en-US"/>
        </a:p>
      </dgm:t>
    </dgm:pt>
    <dgm:pt modelId="{7DDBE7E1-BC26-4B74-B32E-4305B28E26D8}">
      <dgm:prSet custT="1"/>
      <dgm:spPr/>
      <dgm:t>
        <a:bodyPr/>
        <a:lstStyle/>
        <a:p>
          <a:r>
            <a:rPr lang="es-ES" sz="1800" b="1" noProof="0" dirty="0"/>
            <a:t>Adaptación a cambios tecnológicos y legales</a:t>
          </a:r>
        </a:p>
      </dgm:t>
    </dgm:pt>
    <dgm:pt modelId="{A385CC34-A53D-444E-9473-7EFB20550C7C}" type="parTrans" cxnId="{A3B63354-4D92-43D2-A031-F1DAEC0FD86B}">
      <dgm:prSet/>
      <dgm:spPr/>
      <dgm:t>
        <a:bodyPr/>
        <a:lstStyle/>
        <a:p>
          <a:endParaRPr lang="en-US"/>
        </a:p>
      </dgm:t>
    </dgm:pt>
    <dgm:pt modelId="{DAB6A771-B8ED-4B3B-9153-094C5E18428F}" type="sibTrans" cxnId="{A3B63354-4D92-43D2-A031-F1DAEC0FD86B}">
      <dgm:prSet/>
      <dgm:spPr/>
      <dgm:t>
        <a:bodyPr/>
        <a:lstStyle/>
        <a:p>
          <a:endParaRPr lang="en-US"/>
        </a:p>
      </dgm:t>
    </dgm:pt>
    <dgm:pt modelId="{FBE69E95-CA8E-4C21-8554-69178C273205}">
      <dgm:prSet custT="1"/>
      <dgm:spPr/>
      <dgm:t>
        <a:bodyPr/>
        <a:lstStyle/>
        <a:p>
          <a:r>
            <a:rPr lang="es-ES" sz="1800" b="1" noProof="0" dirty="0"/>
            <a:t>Sin coste neto gracias a las bonificaciones</a:t>
          </a:r>
        </a:p>
      </dgm:t>
    </dgm:pt>
    <dgm:pt modelId="{1FBF7369-DEFA-4A4E-B253-532019370707}" type="parTrans" cxnId="{1AC0E731-EFF3-4C22-B144-D8B7E3A0CD81}">
      <dgm:prSet/>
      <dgm:spPr/>
      <dgm:t>
        <a:bodyPr/>
        <a:lstStyle/>
        <a:p>
          <a:endParaRPr lang="en-US"/>
        </a:p>
      </dgm:t>
    </dgm:pt>
    <dgm:pt modelId="{E79C8F2B-F679-4D14-8381-1D0B308E112B}" type="sibTrans" cxnId="{1AC0E731-EFF3-4C22-B144-D8B7E3A0CD81}">
      <dgm:prSet/>
      <dgm:spPr/>
      <dgm:t>
        <a:bodyPr/>
        <a:lstStyle/>
        <a:p>
          <a:endParaRPr lang="en-US"/>
        </a:p>
      </dgm:t>
    </dgm:pt>
    <dgm:pt modelId="{85BC2CF6-CEB4-498B-AB51-B8C48FCF5B6C}" type="pres">
      <dgm:prSet presAssocID="{C02940FF-0EA0-4BE9-823F-692A6759856F}" presName="matrix" presStyleCnt="0">
        <dgm:presLayoutVars>
          <dgm:chMax val="1"/>
          <dgm:dir/>
          <dgm:resizeHandles val="exact"/>
        </dgm:presLayoutVars>
      </dgm:prSet>
      <dgm:spPr/>
    </dgm:pt>
    <dgm:pt modelId="{B4039B1C-9C7A-4603-BBBB-B4AB0382FA68}" type="pres">
      <dgm:prSet presAssocID="{C02940FF-0EA0-4BE9-823F-692A6759856F}" presName="diamond" presStyleLbl="bgShp" presStyleIdx="0" presStyleCnt="1" custScaleX="111194"/>
      <dgm:spPr/>
    </dgm:pt>
    <dgm:pt modelId="{B5DDA13C-AF29-4D2A-A264-8FABD20924BC}" type="pres">
      <dgm:prSet presAssocID="{C02940FF-0EA0-4BE9-823F-692A6759856F}" presName="quad1" presStyleLbl="node1" presStyleIdx="0" presStyleCnt="4" custScaleX="106479">
        <dgm:presLayoutVars>
          <dgm:chMax val="0"/>
          <dgm:chPref val="0"/>
          <dgm:bulletEnabled val="1"/>
        </dgm:presLayoutVars>
      </dgm:prSet>
      <dgm:spPr/>
    </dgm:pt>
    <dgm:pt modelId="{5F7C0621-352A-4C21-A826-EBCAF59DE021}" type="pres">
      <dgm:prSet presAssocID="{C02940FF-0EA0-4BE9-823F-692A6759856F}" presName="quad2" presStyleLbl="node1" presStyleIdx="1" presStyleCnt="4" custScaleX="106479">
        <dgm:presLayoutVars>
          <dgm:chMax val="0"/>
          <dgm:chPref val="0"/>
          <dgm:bulletEnabled val="1"/>
        </dgm:presLayoutVars>
      </dgm:prSet>
      <dgm:spPr/>
    </dgm:pt>
    <dgm:pt modelId="{A07EAF7A-AC39-4348-A775-4105B1AC756F}" type="pres">
      <dgm:prSet presAssocID="{C02940FF-0EA0-4BE9-823F-692A6759856F}" presName="quad3" presStyleLbl="node1" presStyleIdx="2" presStyleCnt="4" custScaleX="106479">
        <dgm:presLayoutVars>
          <dgm:chMax val="0"/>
          <dgm:chPref val="0"/>
          <dgm:bulletEnabled val="1"/>
        </dgm:presLayoutVars>
      </dgm:prSet>
      <dgm:spPr/>
    </dgm:pt>
    <dgm:pt modelId="{E78873F3-E14E-4783-AD93-01A15A7894A8}" type="pres">
      <dgm:prSet presAssocID="{C02940FF-0EA0-4BE9-823F-692A6759856F}" presName="quad4" presStyleLbl="node1" presStyleIdx="3" presStyleCnt="4" custScaleX="106479">
        <dgm:presLayoutVars>
          <dgm:chMax val="0"/>
          <dgm:chPref val="0"/>
          <dgm:bulletEnabled val="1"/>
        </dgm:presLayoutVars>
      </dgm:prSet>
      <dgm:spPr/>
    </dgm:pt>
  </dgm:ptLst>
  <dgm:cxnLst>
    <dgm:cxn modelId="{74F14501-36D1-4009-A2AE-EE5446506BF6}" type="presOf" srcId="{FBE69E95-CA8E-4C21-8554-69178C273205}" destId="{E78873F3-E14E-4783-AD93-01A15A7894A8}" srcOrd="0" destOrd="0" presId="urn:microsoft.com/office/officeart/2005/8/layout/matrix3"/>
    <dgm:cxn modelId="{B4B64E0B-D306-41D8-A164-1A9142E6E420}" type="presOf" srcId="{A5C0C999-D863-4178-81CA-BD415F287335}" destId="{5F7C0621-352A-4C21-A826-EBCAF59DE021}" srcOrd="0" destOrd="0" presId="urn:microsoft.com/office/officeart/2005/8/layout/matrix3"/>
    <dgm:cxn modelId="{3B03B630-2C9A-4B9A-80D0-FAD75BA2DCBA}" type="presOf" srcId="{7DDBE7E1-BC26-4B74-B32E-4305B28E26D8}" destId="{A07EAF7A-AC39-4348-A775-4105B1AC756F}" srcOrd="0" destOrd="0" presId="urn:microsoft.com/office/officeart/2005/8/layout/matrix3"/>
    <dgm:cxn modelId="{1AC0E731-EFF3-4C22-B144-D8B7E3A0CD81}" srcId="{C02940FF-0EA0-4BE9-823F-692A6759856F}" destId="{FBE69E95-CA8E-4C21-8554-69178C273205}" srcOrd="3" destOrd="0" parTransId="{1FBF7369-DEFA-4A4E-B253-532019370707}" sibTransId="{E79C8F2B-F679-4D14-8381-1D0B308E112B}"/>
    <dgm:cxn modelId="{A3B63354-4D92-43D2-A031-F1DAEC0FD86B}" srcId="{C02940FF-0EA0-4BE9-823F-692A6759856F}" destId="{7DDBE7E1-BC26-4B74-B32E-4305B28E26D8}" srcOrd="2" destOrd="0" parTransId="{A385CC34-A53D-444E-9473-7EFB20550C7C}" sibTransId="{DAB6A771-B8ED-4B3B-9153-094C5E18428F}"/>
    <dgm:cxn modelId="{81D65078-A378-46E3-A1E0-B04EA5E0C324}" srcId="{C02940FF-0EA0-4BE9-823F-692A6759856F}" destId="{A5C0C999-D863-4178-81CA-BD415F287335}" srcOrd="1" destOrd="0" parTransId="{DA7120C1-200D-4C4E-8592-6193DD4F5722}" sibTransId="{3BE7770F-72F8-497A-B011-27F0D5F959B2}"/>
    <dgm:cxn modelId="{6B16B25A-621C-4F78-BDB6-EABC16868017}" type="presOf" srcId="{C02940FF-0EA0-4BE9-823F-692A6759856F}" destId="{85BC2CF6-CEB4-498B-AB51-B8C48FCF5B6C}" srcOrd="0" destOrd="0" presId="urn:microsoft.com/office/officeart/2005/8/layout/matrix3"/>
    <dgm:cxn modelId="{FDC85FCB-5350-49D4-B798-11A3E87A35A3}" type="presOf" srcId="{6E75CE80-1D33-4CBF-98DD-189C502B30E1}" destId="{B5DDA13C-AF29-4D2A-A264-8FABD20924BC}" srcOrd="0" destOrd="0" presId="urn:microsoft.com/office/officeart/2005/8/layout/matrix3"/>
    <dgm:cxn modelId="{8A23BADA-6B5A-4AEB-8B98-E99823116B13}" srcId="{C02940FF-0EA0-4BE9-823F-692A6759856F}" destId="{6E75CE80-1D33-4CBF-98DD-189C502B30E1}" srcOrd="0" destOrd="0" parTransId="{D8E71585-AC39-480D-90E7-46D7CC7A1ABD}" sibTransId="{0C185FA8-34BD-436C-ABB9-18F46EFBFF34}"/>
    <dgm:cxn modelId="{09CC6E3D-DE45-4058-9E5E-9D570417384C}" type="presParOf" srcId="{85BC2CF6-CEB4-498B-AB51-B8C48FCF5B6C}" destId="{B4039B1C-9C7A-4603-BBBB-B4AB0382FA68}" srcOrd="0" destOrd="0" presId="urn:microsoft.com/office/officeart/2005/8/layout/matrix3"/>
    <dgm:cxn modelId="{4B478D2A-002D-412C-987B-D1A9CD2E49A7}" type="presParOf" srcId="{85BC2CF6-CEB4-498B-AB51-B8C48FCF5B6C}" destId="{B5DDA13C-AF29-4D2A-A264-8FABD20924BC}" srcOrd="1" destOrd="0" presId="urn:microsoft.com/office/officeart/2005/8/layout/matrix3"/>
    <dgm:cxn modelId="{779604F0-C56B-4BD0-A193-4F5DC394F3B0}" type="presParOf" srcId="{85BC2CF6-CEB4-498B-AB51-B8C48FCF5B6C}" destId="{5F7C0621-352A-4C21-A826-EBCAF59DE021}" srcOrd="2" destOrd="0" presId="urn:microsoft.com/office/officeart/2005/8/layout/matrix3"/>
    <dgm:cxn modelId="{4F636407-7658-4C92-B670-3EE2B2ABF5E4}" type="presParOf" srcId="{85BC2CF6-CEB4-498B-AB51-B8C48FCF5B6C}" destId="{A07EAF7A-AC39-4348-A775-4105B1AC756F}" srcOrd="3" destOrd="0" presId="urn:microsoft.com/office/officeart/2005/8/layout/matrix3"/>
    <dgm:cxn modelId="{8B3A9F26-5BB5-47AC-B546-CD8CA4F6DD3E}" type="presParOf" srcId="{85BC2CF6-CEB4-498B-AB51-B8C48FCF5B6C}" destId="{E78873F3-E14E-4783-AD93-01A15A7894A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1BE309-13A2-4FA3-9FC8-8C1190E4AAD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7BE6EE1-C91F-44F9-9EC1-34C525B514F8}">
      <dgm:prSet custT="1"/>
      <dgm:spPr/>
      <dgm:t>
        <a:bodyPr/>
        <a:lstStyle/>
        <a:p>
          <a:pPr>
            <a:defRPr cap="all"/>
          </a:pPr>
          <a:r>
            <a:rPr lang="es-ES" sz="1600" b="1" noProof="0" dirty="0"/>
            <a:t>Trabajadores por cuenta ajena</a:t>
          </a:r>
        </a:p>
      </dgm:t>
    </dgm:pt>
    <dgm:pt modelId="{772A095C-0061-435F-AF17-7F5386BB5FBC}" type="parTrans" cxnId="{B32ED21A-6CB4-49A5-84E0-569D86A14314}">
      <dgm:prSet/>
      <dgm:spPr/>
      <dgm:t>
        <a:bodyPr/>
        <a:lstStyle/>
        <a:p>
          <a:endParaRPr lang="en-US"/>
        </a:p>
      </dgm:t>
    </dgm:pt>
    <dgm:pt modelId="{9092C9B4-A669-4BC0-9ACE-87230DD70D2D}" type="sibTrans" cxnId="{B32ED21A-6CB4-49A5-84E0-569D86A14314}">
      <dgm:prSet/>
      <dgm:spPr/>
      <dgm:t>
        <a:bodyPr/>
        <a:lstStyle/>
        <a:p>
          <a:endParaRPr lang="en-US"/>
        </a:p>
      </dgm:t>
    </dgm:pt>
    <dgm:pt modelId="{B1B5FD23-4269-480D-AAEE-5C5D4F8A9E0E}">
      <dgm:prSet custT="1"/>
      <dgm:spPr/>
      <dgm:t>
        <a:bodyPr/>
        <a:lstStyle/>
        <a:p>
          <a:pPr>
            <a:defRPr cap="all"/>
          </a:pPr>
          <a:r>
            <a:rPr lang="es-ES" sz="1600" b="1" noProof="0" dirty="0"/>
            <a:t>Fijos discontinuos en periodos inactivos</a:t>
          </a:r>
        </a:p>
      </dgm:t>
    </dgm:pt>
    <dgm:pt modelId="{04E2C73D-49D6-4B19-AFBF-99916429108B}" type="parTrans" cxnId="{13ACCC20-EC15-4554-B8BD-169F18A69977}">
      <dgm:prSet/>
      <dgm:spPr/>
      <dgm:t>
        <a:bodyPr/>
        <a:lstStyle/>
        <a:p>
          <a:endParaRPr lang="en-US"/>
        </a:p>
      </dgm:t>
    </dgm:pt>
    <dgm:pt modelId="{1E2C3BFB-6887-45E3-9FF7-A6033F6D0862}" type="sibTrans" cxnId="{13ACCC20-EC15-4554-B8BD-169F18A69977}">
      <dgm:prSet/>
      <dgm:spPr/>
      <dgm:t>
        <a:bodyPr/>
        <a:lstStyle/>
        <a:p>
          <a:endParaRPr lang="en-US"/>
        </a:p>
      </dgm:t>
    </dgm:pt>
    <dgm:pt modelId="{02533C00-5FAC-4150-88E1-11E054E61777}">
      <dgm:prSet custT="1"/>
      <dgm:spPr/>
      <dgm:t>
        <a:bodyPr/>
        <a:lstStyle/>
        <a:p>
          <a:pPr>
            <a:defRPr cap="all"/>
          </a:pPr>
          <a:r>
            <a:rPr lang="es-ES" sz="1600" b="1" noProof="0" dirty="0"/>
            <a:t>Afectados por ERTE (según condiciones)</a:t>
          </a:r>
        </a:p>
      </dgm:t>
    </dgm:pt>
    <dgm:pt modelId="{D47ACF29-3FAE-4F66-8C7B-31EC2CAB5ADF}" type="parTrans" cxnId="{B16A8CC9-D7CB-4784-B40E-4351870ED04E}">
      <dgm:prSet/>
      <dgm:spPr/>
      <dgm:t>
        <a:bodyPr/>
        <a:lstStyle/>
        <a:p>
          <a:endParaRPr lang="en-US"/>
        </a:p>
      </dgm:t>
    </dgm:pt>
    <dgm:pt modelId="{43B68829-26A1-4463-AB2D-E22C2B264F5E}" type="sibTrans" cxnId="{B16A8CC9-D7CB-4784-B40E-4351870ED04E}">
      <dgm:prSet/>
      <dgm:spPr/>
      <dgm:t>
        <a:bodyPr/>
        <a:lstStyle/>
        <a:p>
          <a:endParaRPr lang="en-US"/>
        </a:p>
      </dgm:t>
    </dgm:pt>
    <dgm:pt modelId="{7CD76AEE-85CD-49A2-895E-2806D5E18B18}">
      <dgm:prSet custT="1"/>
      <dgm:spPr/>
      <dgm:t>
        <a:bodyPr/>
        <a:lstStyle/>
        <a:p>
          <a:pPr>
            <a:defRPr cap="all"/>
          </a:pPr>
          <a:r>
            <a:rPr lang="es-ES" sz="1600" b="1" noProof="0" dirty="0"/>
            <a:t>Socios de cooperativas que coticen por formación profesional</a:t>
          </a:r>
        </a:p>
      </dgm:t>
    </dgm:pt>
    <dgm:pt modelId="{BB233331-7CB7-4066-8820-731276965AE1}" type="parTrans" cxnId="{70499706-17AC-46EB-B3C1-67ED7732C921}">
      <dgm:prSet/>
      <dgm:spPr/>
      <dgm:t>
        <a:bodyPr/>
        <a:lstStyle/>
        <a:p>
          <a:endParaRPr lang="en-US"/>
        </a:p>
      </dgm:t>
    </dgm:pt>
    <dgm:pt modelId="{2296F98E-F124-4661-8FA2-0B4B1D3C50EE}" type="sibTrans" cxnId="{70499706-17AC-46EB-B3C1-67ED7732C921}">
      <dgm:prSet/>
      <dgm:spPr/>
      <dgm:t>
        <a:bodyPr/>
        <a:lstStyle/>
        <a:p>
          <a:endParaRPr lang="en-US"/>
        </a:p>
      </dgm:t>
    </dgm:pt>
    <dgm:pt modelId="{EF84E836-AFC2-4409-9482-F0114A012410}" type="pres">
      <dgm:prSet presAssocID="{301BE309-13A2-4FA3-9FC8-8C1190E4AAD6}" presName="root" presStyleCnt="0">
        <dgm:presLayoutVars>
          <dgm:dir/>
          <dgm:resizeHandles val="exact"/>
        </dgm:presLayoutVars>
      </dgm:prSet>
      <dgm:spPr/>
    </dgm:pt>
    <dgm:pt modelId="{590163BE-C323-4A90-9F2D-126C6101989B}" type="pres">
      <dgm:prSet presAssocID="{B7BE6EE1-C91F-44F9-9EC1-34C525B514F8}" presName="compNode" presStyleCnt="0"/>
      <dgm:spPr/>
    </dgm:pt>
    <dgm:pt modelId="{FD5499FF-1BBF-4DE6-A4F1-A8C5F26783C0}" type="pres">
      <dgm:prSet presAssocID="{B7BE6EE1-C91F-44F9-9EC1-34C525B514F8}" presName="iconBgRect" presStyleLbl="bgShp" presStyleIdx="0" presStyleCnt="4"/>
      <dgm:spPr/>
    </dgm:pt>
    <dgm:pt modelId="{81E87D70-B980-494D-A5F5-911CED90D15E}" type="pres">
      <dgm:prSet presAssocID="{B7BE6EE1-C91F-44F9-9EC1-34C525B514F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572FA9BB-A3F3-4D6A-BE97-A6AA14B829B8}" type="pres">
      <dgm:prSet presAssocID="{B7BE6EE1-C91F-44F9-9EC1-34C525B514F8}" presName="spaceRect" presStyleCnt="0"/>
      <dgm:spPr/>
    </dgm:pt>
    <dgm:pt modelId="{55156906-D385-4615-A067-F70B5DBD98DA}" type="pres">
      <dgm:prSet presAssocID="{B7BE6EE1-C91F-44F9-9EC1-34C525B514F8}" presName="textRect" presStyleLbl="revTx" presStyleIdx="0" presStyleCnt="4">
        <dgm:presLayoutVars>
          <dgm:chMax val="1"/>
          <dgm:chPref val="1"/>
        </dgm:presLayoutVars>
      </dgm:prSet>
      <dgm:spPr/>
    </dgm:pt>
    <dgm:pt modelId="{39FA964B-272E-48F7-B616-059E923DCC76}" type="pres">
      <dgm:prSet presAssocID="{9092C9B4-A669-4BC0-9ACE-87230DD70D2D}" presName="sibTrans" presStyleCnt="0"/>
      <dgm:spPr/>
    </dgm:pt>
    <dgm:pt modelId="{93FC8F94-DBDA-4356-84C0-CC1B1D7C4992}" type="pres">
      <dgm:prSet presAssocID="{B1B5FD23-4269-480D-AAEE-5C5D4F8A9E0E}" presName="compNode" presStyleCnt="0"/>
      <dgm:spPr/>
    </dgm:pt>
    <dgm:pt modelId="{7773CDAA-5BD9-4693-BE84-8CB33D942141}" type="pres">
      <dgm:prSet presAssocID="{B1B5FD23-4269-480D-AAEE-5C5D4F8A9E0E}" presName="iconBgRect" presStyleLbl="bgShp" presStyleIdx="1" presStyleCnt="4"/>
      <dgm:spPr/>
    </dgm:pt>
    <dgm:pt modelId="{5D9B6D43-6B10-43FF-9A13-F4E56CA12A53}" type="pres">
      <dgm:prSet presAssocID="{B1B5FD23-4269-480D-AAEE-5C5D4F8A9E0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glú"/>
        </a:ext>
      </dgm:extLst>
    </dgm:pt>
    <dgm:pt modelId="{03CCDF01-A5B7-4BB6-9BF2-539602DEF380}" type="pres">
      <dgm:prSet presAssocID="{B1B5FD23-4269-480D-AAEE-5C5D4F8A9E0E}" presName="spaceRect" presStyleCnt="0"/>
      <dgm:spPr/>
    </dgm:pt>
    <dgm:pt modelId="{FF6BF727-D6BF-4532-A1E3-41A38C29C003}" type="pres">
      <dgm:prSet presAssocID="{B1B5FD23-4269-480D-AAEE-5C5D4F8A9E0E}" presName="textRect" presStyleLbl="revTx" presStyleIdx="1" presStyleCnt="4">
        <dgm:presLayoutVars>
          <dgm:chMax val="1"/>
          <dgm:chPref val="1"/>
        </dgm:presLayoutVars>
      </dgm:prSet>
      <dgm:spPr/>
    </dgm:pt>
    <dgm:pt modelId="{CC9760CB-7FD7-4697-BE63-794578FB2B17}" type="pres">
      <dgm:prSet presAssocID="{1E2C3BFB-6887-45E3-9FF7-A6033F6D0862}" presName="sibTrans" presStyleCnt="0"/>
      <dgm:spPr/>
    </dgm:pt>
    <dgm:pt modelId="{84A76158-1409-406E-A321-179385E8807F}" type="pres">
      <dgm:prSet presAssocID="{02533C00-5FAC-4150-88E1-11E054E61777}" presName="compNode" presStyleCnt="0"/>
      <dgm:spPr/>
    </dgm:pt>
    <dgm:pt modelId="{69022AC1-C3E6-4F87-8FD6-E74C3AD07DE8}" type="pres">
      <dgm:prSet presAssocID="{02533C00-5FAC-4150-88E1-11E054E61777}" presName="iconBgRect" presStyleLbl="bgShp" presStyleIdx="2" presStyleCnt="4"/>
      <dgm:spPr/>
    </dgm:pt>
    <dgm:pt modelId="{2EF01B91-8492-4432-B4F7-FC1213A42FD1}" type="pres">
      <dgm:prSet presAssocID="{02533C00-5FAC-4150-88E1-11E054E6177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70C01D92-715C-4FE6-A373-3CF16D518F85}" type="pres">
      <dgm:prSet presAssocID="{02533C00-5FAC-4150-88E1-11E054E61777}" presName="spaceRect" presStyleCnt="0"/>
      <dgm:spPr/>
    </dgm:pt>
    <dgm:pt modelId="{C8596752-78BE-4EF5-82B3-42164084EC30}" type="pres">
      <dgm:prSet presAssocID="{02533C00-5FAC-4150-88E1-11E054E61777}" presName="textRect" presStyleLbl="revTx" presStyleIdx="2" presStyleCnt="4">
        <dgm:presLayoutVars>
          <dgm:chMax val="1"/>
          <dgm:chPref val="1"/>
        </dgm:presLayoutVars>
      </dgm:prSet>
      <dgm:spPr/>
    </dgm:pt>
    <dgm:pt modelId="{8F73943D-E9DE-48C4-9875-7D6AEF2FCE01}" type="pres">
      <dgm:prSet presAssocID="{43B68829-26A1-4463-AB2D-E22C2B264F5E}" presName="sibTrans" presStyleCnt="0"/>
      <dgm:spPr/>
    </dgm:pt>
    <dgm:pt modelId="{DA44CF74-0427-472B-8DE8-0C87297BE688}" type="pres">
      <dgm:prSet presAssocID="{7CD76AEE-85CD-49A2-895E-2806D5E18B18}" presName="compNode" presStyleCnt="0"/>
      <dgm:spPr/>
    </dgm:pt>
    <dgm:pt modelId="{7F12412D-B71F-4F17-9F05-EB9B5A48A660}" type="pres">
      <dgm:prSet presAssocID="{7CD76AEE-85CD-49A2-895E-2806D5E18B18}" presName="iconBgRect" presStyleLbl="bgShp" presStyleIdx="3" presStyleCnt="4"/>
      <dgm:spPr/>
    </dgm:pt>
    <dgm:pt modelId="{2DC25DC0-7A8D-4AA6-B46E-A4EDD2A2D5DE}" type="pres">
      <dgm:prSet presAssocID="{7CD76AEE-85CD-49A2-895E-2806D5E18B1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ndis"/>
        </a:ext>
      </dgm:extLst>
    </dgm:pt>
    <dgm:pt modelId="{7E3B6B16-1326-4B9E-9F5D-4FC89FD45B63}" type="pres">
      <dgm:prSet presAssocID="{7CD76AEE-85CD-49A2-895E-2806D5E18B18}" presName="spaceRect" presStyleCnt="0"/>
      <dgm:spPr/>
    </dgm:pt>
    <dgm:pt modelId="{EC2C9F2E-135A-4DFA-B463-B3F0AB125BCC}" type="pres">
      <dgm:prSet presAssocID="{7CD76AEE-85CD-49A2-895E-2806D5E18B18}" presName="textRect" presStyleLbl="revTx" presStyleIdx="3" presStyleCnt="4" custScaleX="110575">
        <dgm:presLayoutVars>
          <dgm:chMax val="1"/>
          <dgm:chPref val="1"/>
        </dgm:presLayoutVars>
      </dgm:prSet>
      <dgm:spPr/>
    </dgm:pt>
  </dgm:ptLst>
  <dgm:cxnLst>
    <dgm:cxn modelId="{70499706-17AC-46EB-B3C1-67ED7732C921}" srcId="{301BE309-13A2-4FA3-9FC8-8C1190E4AAD6}" destId="{7CD76AEE-85CD-49A2-895E-2806D5E18B18}" srcOrd="3" destOrd="0" parTransId="{BB233331-7CB7-4066-8820-731276965AE1}" sibTransId="{2296F98E-F124-4661-8FA2-0B4B1D3C50EE}"/>
    <dgm:cxn modelId="{B995DC0E-B613-4E94-9499-3E6FB080504E}" type="presOf" srcId="{7CD76AEE-85CD-49A2-895E-2806D5E18B18}" destId="{EC2C9F2E-135A-4DFA-B463-B3F0AB125BCC}" srcOrd="0" destOrd="0" presId="urn:microsoft.com/office/officeart/2018/5/layout/IconCircleLabelList"/>
    <dgm:cxn modelId="{B32ED21A-6CB4-49A5-84E0-569D86A14314}" srcId="{301BE309-13A2-4FA3-9FC8-8C1190E4AAD6}" destId="{B7BE6EE1-C91F-44F9-9EC1-34C525B514F8}" srcOrd="0" destOrd="0" parTransId="{772A095C-0061-435F-AF17-7F5386BB5FBC}" sibTransId="{9092C9B4-A669-4BC0-9ACE-87230DD70D2D}"/>
    <dgm:cxn modelId="{13ACCC20-EC15-4554-B8BD-169F18A69977}" srcId="{301BE309-13A2-4FA3-9FC8-8C1190E4AAD6}" destId="{B1B5FD23-4269-480D-AAEE-5C5D4F8A9E0E}" srcOrd="1" destOrd="0" parTransId="{04E2C73D-49D6-4B19-AFBF-99916429108B}" sibTransId="{1E2C3BFB-6887-45E3-9FF7-A6033F6D0862}"/>
    <dgm:cxn modelId="{A93A1E24-9E6E-426A-ABE7-A7E87E9F0C66}" type="presOf" srcId="{301BE309-13A2-4FA3-9FC8-8C1190E4AAD6}" destId="{EF84E836-AFC2-4409-9482-F0114A012410}" srcOrd="0" destOrd="0" presId="urn:microsoft.com/office/officeart/2018/5/layout/IconCircleLabelList"/>
    <dgm:cxn modelId="{FE0DCD74-AEC9-4124-A21C-5E5DD2C9F0FB}" type="presOf" srcId="{B1B5FD23-4269-480D-AAEE-5C5D4F8A9E0E}" destId="{FF6BF727-D6BF-4532-A1E3-41A38C29C003}" srcOrd="0" destOrd="0" presId="urn:microsoft.com/office/officeart/2018/5/layout/IconCircleLabelList"/>
    <dgm:cxn modelId="{9ABB85A2-A667-49E2-BCF3-A5C3965EC335}" type="presOf" srcId="{B7BE6EE1-C91F-44F9-9EC1-34C525B514F8}" destId="{55156906-D385-4615-A067-F70B5DBD98DA}" srcOrd="0" destOrd="0" presId="urn:microsoft.com/office/officeart/2018/5/layout/IconCircleLabelList"/>
    <dgm:cxn modelId="{44643AC1-887C-4343-B946-D67699B722A6}" type="presOf" srcId="{02533C00-5FAC-4150-88E1-11E054E61777}" destId="{C8596752-78BE-4EF5-82B3-42164084EC30}" srcOrd="0" destOrd="0" presId="urn:microsoft.com/office/officeart/2018/5/layout/IconCircleLabelList"/>
    <dgm:cxn modelId="{B16A8CC9-D7CB-4784-B40E-4351870ED04E}" srcId="{301BE309-13A2-4FA3-9FC8-8C1190E4AAD6}" destId="{02533C00-5FAC-4150-88E1-11E054E61777}" srcOrd="2" destOrd="0" parTransId="{D47ACF29-3FAE-4F66-8C7B-31EC2CAB5ADF}" sibTransId="{43B68829-26A1-4463-AB2D-E22C2B264F5E}"/>
    <dgm:cxn modelId="{29298603-0012-443B-8813-9EF0D4F50F2C}" type="presParOf" srcId="{EF84E836-AFC2-4409-9482-F0114A012410}" destId="{590163BE-C323-4A90-9F2D-126C6101989B}" srcOrd="0" destOrd="0" presId="urn:microsoft.com/office/officeart/2018/5/layout/IconCircleLabelList"/>
    <dgm:cxn modelId="{09226930-58DE-4EE4-A322-D6894FEB9F1D}" type="presParOf" srcId="{590163BE-C323-4A90-9F2D-126C6101989B}" destId="{FD5499FF-1BBF-4DE6-A4F1-A8C5F26783C0}" srcOrd="0" destOrd="0" presId="urn:microsoft.com/office/officeart/2018/5/layout/IconCircleLabelList"/>
    <dgm:cxn modelId="{28A70B19-1A54-4B0C-B0FA-D069C6E86F00}" type="presParOf" srcId="{590163BE-C323-4A90-9F2D-126C6101989B}" destId="{81E87D70-B980-494D-A5F5-911CED90D15E}" srcOrd="1" destOrd="0" presId="urn:microsoft.com/office/officeart/2018/5/layout/IconCircleLabelList"/>
    <dgm:cxn modelId="{478B2282-C1DA-4939-BF2C-8BCC80B0AE19}" type="presParOf" srcId="{590163BE-C323-4A90-9F2D-126C6101989B}" destId="{572FA9BB-A3F3-4D6A-BE97-A6AA14B829B8}" srcOrd="2" destOrd="0" presId="urn:microsoft.com/office/officeart/2018/5/layout/IconCircleLabelList"/>
    <dgm:cxn modelId="{67BF4028-F3DF-41CF-96E5-4C0228BD9FC7}" type="presParOf" srcId="{590163BE-C323-4A90-9F2D-126C6101989B}" destId="{55156906-D385-4615-A067-F70B5DBD98DA}" srcOrd="3" destOrd="0" presId="urn:microsoft.com/office/officeart/2018/5/layout/IconCircleLabelList"/>
    <dgm:cxn modelId="{5B31A6C2-C666-4790-B38A-C9145A3B83C9}" type="presParOf" srcId="{EF84E836-AFC2-4409-9482-F0114A012410}" destId="{39FA964B-272E-48F7-B616-059E923DCC76}" srcOrd="1" destOrd="0" presId="urn:microsoft.com/office/officeart/2018/5/layout/IconCircleLabelList"/>
    <dgm:cxn modelId="{A0405F46-1F83-4D6B-A0C1-2C596E2DFC4C}" type="presParOf" srcId="{EF84E836-AFC2-4409-9482-F0114A012410}" destId="{93FC8F94-DBDA-4356-84C0-CC1B1D7C4992}" srcOrd="2" destOrd="0" presId="urn:microsoft.com/office/officeart/2018/5/layout/IconCircleLabelList"/>
    <dgm:cxn modelId="{DC287963-DD81-404B-9C73-2247C2316940}" type="presParOf" srcId="{93FC8F94-DBDA-4356-84C0-CC1B1D7C4992}" destId="{7773CDAA-5BD9-4693-BE84-8CB33D942141}" srcOrd="0" destOrd="0" presId="urn:microsoft.com/office/officeart/2018/5/layout/IconCircleLabelList"/>
    <dgm:cxn modelId="{D576D65E-17DE-4B8E-B365-9D9072FB016F}" type="presParOf" srcId="{93FC8F94-DBDA-4356-84C0-CC1B1D7C4992}" destId="{5D9B6D43-6B10-43FF-9A13-F4E56CA12A53}" srcOrd="1" destOrd="0" presId="urn:microsoft.com/office/officeart/2018/5/layout/IconCircleLabelList"/>
    <dgm:cxn modelId="{DF045688-9A8A-4E35-B22A-FD19D99E081C}" type="presParOf" srcId="{93FC8F94-DBDA-4356-84C0-CC1B1D7C4992}" destId="{03CCDF01-A5B7-4BB6-9BF2-539602DEF380}" srcOrd="2" destOrd="0" presId="urn:microsoft.com/office/officeart/2018/5/layout/IconCircleLabelList"/>
    <dgm:cxn modelId="{84306805-126C-4423-8C07-70C6996C0337}" type="presParOf" srcId="{93FC8F94-DBDA-4356-84C0-CC1B1D7C4992}" destId="{FF6BF727-D6BF-4532-A1E3-41A38C29C003}" srcOrd="3" destOrd="0" presId="urn:microsoft.com/office/officeart/2018/5/layout/IconCircleLabelList"/>
    <dgm:cxn modelId="{97178FB3-456A-4F55-9CF9-4BC9BFF686A2}" type="presParOf" srcId="{EF84E836-AFC2-4409-9482-F0114A012410}" destId="{CC9760CB-7FD7-4697-BE63-794578FB2B17}" srcOrd="3" destOrd="0" presId="urn:microsoft.com/office/officeart/2018/5/layout/IconCircleLabelList"/>
    <dgm:cxn modelId="{47F694F5-4879-4286-823E-9D71D706217B}" type="presParOf" srcId="{EF84E836-AFC2-4409-9482-F0114A012410}" destId="{84A76158-1409-406E-A321-179385E8807F}" srcOrd="4" destOrd="0" presId="urn:microsoft.com/office/officeart/2018/5/layout/IconCircleLabelList"/>
    <dgm:cxn modelId="{6130BC5F-F530-4C60-98DA-3A0F183D2CFD}" type="presParOf" srcId="{84A76158-1409-406E-A321-179385E8807F}" destId="{69022AC1-C3E6-4F87-8FD6-E74C3AD07DE8}" srcOrd="0" destOrd="0" presId="urn:microsoft.com/office/officeart/2018/5/layout/IconCircleLabelList"/>
    <dgm:cxn modelId="{D27F044D-55A0-42F9-A478-7827FF896312}" type="presParOf" srcId="{84A76158-1409-406E-A321-179385E8807F}" destId="{2EF01B91-8492-4432-B4F7-FC1213A42FD1}" srcOrd="1" destOrd="0" presId="urn:microsoft.com/office/officeart/2018/5/layout/IconCircleLabelList"/>
    <dgm:cxn modelId="{01847EB0-0988-4AC4-8546-4A6EBEE4E53F}" type="presParOf" srcId="{84A76158-1409-406E-A321-179385E8807F}" destId="{70C01D92-715C-4FE6-A373-3CF16D518F85}" srcOrd="2" destOrd="0" presId="urn:microsoft.com/office/officeart/2018/5/layout/IconCircleLabelList"/>
    <dgm:cxn modelId="{98D4807E-8E11-4BF3-A28D-CB1FE1642E21}" type="presParOf" srcId="{84A76158-1409-406E-A321-179385E8807F}" destId="{C8596752-78BE-4EF5-82B3-42164084EC30}" srcOrd="3" destOrd="0" presId="urn:microsoft.com/office/officeart/2018/5/layout/IconCircleLabelList"/>
    <dgm:cxn modelId="{F74FCC73-D12A-4367-93EC-ED0FDFBF45AB}" type="presParOf" srcId="{EF84E836-AFC2-4409-9482-F0114A012410}" destId="{8F73943D-E9DE-48C4-9875-7D6AEF2FCE01}" srcOrd="5" destOrd="0" presId="urn:microsoft.com/office/officeart/2018/5/layout/IconCircleLabelList"/>
    <dgm:cxn modelId="{2288B1FF-86E7-4540-BB9F-6346D62523EA}" type="presParOf" srcId="{EF84E836-AFC2-4409-9482-F0114A012410}" destId="{DA44CF74-0427-472B-8DE8-0C87297BE688}" srcOrd="6" destOrd="0" presId="urn:microsoft.com/office/officeart/2018/5/layout/IconCircleLabelList"/>
    <dgm:cxn modelId="{C278CA6C-EB5E-4C1D-88E8-919DB9C7831A}" type="presParOf" srcId="{DA44CF74-0427-472B-8DE8-0C87297BE688}" destId="{7F12412D-B71F-4F17-9F05-EB9B5A48A660}" srcOrd="0" destOrd="0" presId="urn:microsoft.com/office/officeart/2018/5/layout/IconCircleLabelList"/>
    <dgm:cxn modelId="{53A1878D-2502-44F6-A016-D80128AAEF27}" type="presParOf" srcId="{DA44CF74-0427-472B-8DE8-0C87297BE688}" destId="{2DC25DC0-7A8D-4AA6-B46E-A4EDD2A2D5DE}" srcOrd="1" destOrd="0" presId="urn:microsoft.com/office/officeart/2018/5/layout/IconCircleLabelList"/>
    <dgm:cxn modelId="{804CEFEE-25E6-43D4-8E7B-9A5ACF98BC4B}" type="presParOf" srcId="{DA44CF74-0427-472B-8DE8-0C87297BE688}" destId="{7E3B6B16-1326-4B9E-9F5D-4FC89FD45B63}" srcOrd="2" destOrd="0" presId="urn:microsoft.com/office/officeart/2018/5/layout/IconCircleLabelList"/>
    <dgm:cxn modelId="{03ADB06A-6550-4ED0-9D8D-131F4F58BD60}" type="presParOf" srcId="{DA44CF74-0427-472B-8DE8-0C87297BE688}" destId="{EC2C9F2E-135A-4DFA-B463-B3F0AB125BC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F1770DF-6511-46F2-8599-021D209FCB4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0CA8D6D-5D98-42C4-AB82-2772647E2C7B}">
      <dgm:prSet/>
      <dgm:spPr/>
      <dgm:t>
        <a:bodyPr/>
        <a:lstStyle/>
        <a:p>
          <a:r>
            <a:rPr lang="es-ES" noProof="0" dirty="0"/>
            <a:t>1. Consultar el crédito disponible en </a:t>
          </a:r>
          <a:r>
            <a:rPr lang="es-ES" noProof="0" dirty="0" err="1"/>
            <a:t>FUNDAE</a:t>
          </a:r>
          <a:endParaRPr lang="es-ES" noProof="0" dirty="0"/>
        </a:p>
      </dgm:t>
    </dgm:pt>
    <dgm:pt modelId="{4790455F-2161-49C1-8C6D-DD783CAB7CB7}" type="parTrans" cxnId="{36143FE1-C634-47B3-B2B7-3F1A8005B751}">
      <dgm:prSet/>
      <dgm:spPr/>
      <dgm:t>
        <a:bodyPr/>
        <a:lstStyle/>
        <a:p>
          <a:endParaRPr lang="en-US"/>
        </a:p>
      </dgm:t>
    </dgm:pt>
    <dgm:pt modelId="{51BA7236-893F-4382-8AA4-42D9D9ADA6A6}" type="sibTrans" cxnId="{36143FE1-C634-47B3-B2B7-3F1A8005B751}">
      <dgm:prSet/>
      <dgm:spPr/>
      <dgm:t>
        <a:bodyPr/>
        <a:lstStyle/>
        <a:p>
          <a:endParaRPr lang="en-US"/>
        </a:p>
      </dgm:t>
    </dgm:pt>
    <dgm:pt modelId="{7300740D-6633-4524-855E-979E913331D1}">
      <dgm:prSet/>
      <dgm:spPr/>
      <dgm:t>
        <a:bodyPr/>
        <a:lstStyle/>
        <a:p>
          <a:r>
            <a:rPr lang="es-ES" noProof="0" dirty="0"/>
            <a:t>2. Planificar e impartir la formación</a:t>
          </a:r>
        </a:p>
      </dgm:t>
    </dgm:pt>
    <dgm:pt modelId="{52B181FB-B2B4-4A8B-A59B-D7E9B5B8B9F6}" type="parTrans" cxnId="{7C01E7A3-02E8-4FE7-AECA-96494082238C}">
      <dgm:prSet/>
      <dgm:spPr/>
      <dgm:t>
        <a:bodyPr/>
        <a:lstStyle/>
        <a:p>
          <a:endParaRPr lang="en-US"/>
        </a:p>
      </dgm:t>
    </dgm:pt>
    <dgm:pt modelId="{7B511E27-082C-49B5-BE6E-C873FC843A30}" type="sibTrans" cxnId="{7C01E7A3-02E8-4FE7-AECA-96494082238C}">
      <dgm:prSet/>
      <dgm:spPr/>
      <dgm:t>
        <a:bodyPr/>
        <a:lstStyle/>
        <a:p>
          <a:endParaRPr lang="en-US"/>
        </a:p>
      </dgm:t>
    </dgm:pt>
    <dgm:pt modelId="{2B513E1E-6BD4-48B4-9B91-4FE1AA431421}">
      <dgm:prSet/>
      <dgm:spPr/>
      <dgm:t>
        <a:bodyPr/>
        <a:lstStyle/>
        <a:p>
          <a:r>
            <a:rPr lang="es-ES" noProof="0" dirty="0"/>
            <a:t>3. Notificar la acción a </a:t>
          </a:r>
          <a:r>
            <a:rPr lang="es-ES" noProof="0" dirty="0" err="1"/>
            <a:t>FUNDAE</a:t>
          </a:r>
          <a:endParaRPr lang="es-ES" noProof="0" dirty="0"/>
        </a:p>
      </dgm:t>
    </dgm:pt>
    <dgm:pt modelId="{86AD45DE-7024-41B2-B3C4-177192CD7E14}" type="parTrans" cxnId="{B0C77B0A-7302-4B3A-B62A-5DB6AC41F2DE}">
      <dgm:prSet/>
      <dgm:spPr/>
      <dgm:t>
        <a:bodyPr/>
        <a:lstStyle/>
        <a:p>
          <a:endParaRPr lang="en-US"/>
        </a:p>
      </dgm:t>
    </dgm:pt>
    <dgm:pt modelId="{C8EB7DE5-8237-49AD-8D34-C4F0AC074BC8}" type="sibTrans" cxnId="{B0C77B0A-7302-4B3A-B62A-5DB6AC41F2DE}">
      <dgm:prSet/>
      <dgm:spPr/>
      <dgm:t>
        <a:bodyPr/>
        <a:lstStyle/>
        <a:p>
          <a:endParaRPr lang="en-US"/>
        </a:p>
      </dgm:t>
    </dgm:pt>
    <dgm:pt modelId="{59A45A76-824E-4D15-AB5E-F6B2DDC98185}">
      <dgm:prSet/>
      <dgm:spPr/>
      <dgm:t>
        <a:bodyPr/>
        <a:lstStyle/>
        <a:p>
          <a:r>
            <a:rPr lang="es-ES" noProof="0" dirty="0"/>
            <a:t>4. Bonificar el coste en los seguros sociales</a:t>
          </a:r>
        </a:p>
      </dgm:t>
    </dgm:pt>
    <dgm:pt modelId="{92BB20D9-5A8F-41B9-AB3A-27848FC38280}" type="parTrans" cxnId="{89214B29-906E-4DB4-BE2B-DDC91EA5B0CD}">
      <dgm:prSet/>
      <dgm:spPr/>
      <dgm:t>
        <a:bodyPr/>
        <a:lstStyle/>
        <a:p>
          <a:endParaRPr lang="en-US"/>
        </a:p>
      </dgm:t>
    </dgm:pt>
    <dgm:pt modelId="{2C9B3E98-F7B9-4914-9433-4997AAD9B765}" type="sibTrans" cxnId="{89214B29-906E-4DB4-BE2B-DDC91EA5B0CD}">
      <dgm:prSet/>
      <dgm:spPr/>
      <dgm:t>
        <a:bodyPr/>
        <a:lstStyle/>
        <a:p>
          <a:endParaRPr lang="en-US"/>
        </a:p>
      </dgm:t>
    </dgm:pt>
    <dgm:pt modelId="{5498B42A-9C59-4A70-A0DF-2A65C6B5293E}" type="pres">
      <dgm:prSet presAssocID="{1F1770DF-6511-46F2-8599-021D209FCB40}" presName="linear" presStyleCnt="0">
        <dgm:presLayoutVars>
          <dgm:animLvl val="lvl"/>
          <dgm:resizeHandles val="exact"/>
        </dgm:presLayoutVars>
      </dgm:prSet>
      <dgm:spPr/>
    </dgm:pt>
    <dgm:pt modelId="{F69BA7AA-B1FF-4116-B12D-E0E03895FB77}" type="pres">
      <dgm:prSet presAssocID="{E0CA8D6D-5D98-42C4-AB82-2772647E2C7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9459F6-3647-49D4-8866-935764F623B1}" type="pres">
      <dgm:prSet presAssocID="{51BA7236-893F-4382-8AA4-42D9D9ADA6A6}" presName="spacer" presStyleCnt="0"/>
      <dgm:spPr/>
    </dgm:pt>
    <dgm:pt modelId="{0173CF40-D3D9-430E-A680-22C2C02AA1C2}" type="pres">
      <dgm:prSet presAssocID="{7300740D-6633-4524-855E-979E913331D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82E9EA-8C9F-418D-80CA-0DBB1ACD5D16}" type="pres">
      <dgm:prSet presAssocID="{7B511E27-082C-49B5-BE6E-C873FC843A30}" presName="spacer" presStyleCnt="0"/>
      <dgm:spPr/>
    </dgm:pt>
    <dgm:pt modelId="{DA77DE0A-CDEB-44E7-A3D4-5EE62CDF95DE}" type="pres">
      <dgm:prSet presAssocID="{2B513E1E-6BD4-48B4-9B91-4FE1AA431421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CA293DD-4F93-4372-9210-52EA72791B7C}" type="pres">
      <dgm:prSet presAssocID="{C8EB7DE5-8237-49AD-8D34-C4F0AC074BC8}" presName="spacer" presStyleCnt="0"/>
      <dgm:spPr/>
    </dgm:pt>
    <dgm:pt modelId="{B2260BD3-8DDC-4923-BC1B-419CAC0AE79B}" type="pres">
      <dgm:prSet presAssocID="{59A45A76-824E-4D15-AB5E-F6B2DDC98185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B0C77B0A-7302-4B3A-B62A-5DB6AC41F2DE}" srcId="{1F1770DF-6511-46F2-8599-021D209FCB40}" destId="{2B513E1E-6BD4-48B4-9B91-4FE1AA431421}" srcOrd="2" destOrd="0" parTransId="{86AD45DE-7024-41B2-B3C4-177192CD7E14}" sibTransId="{C8EB7DE5-8237-49AD-8D34-C4F0AC074BC8}"/>
    <dgm:cxn modelId="{065B4C1D-4B64-4BCC-857C-4D994C2478AA}" type="presOf" srcId="{1F1770DF-6511-46F2-8599-021D209FCB40}" destId="{5498B42A-9C59-4A70-A0DF-2A65C6B5293E}" srcOrd="0" destOrd="0" presId="urn:microsoft.com/office/officeart/2005/8/layout/vList2"/>
    <dgm:cxn modelId="{89214B29-906E-4DB4-BE2B-DDC91EA5B0CD}" srcId="{1F1770DF-6511-46F2-8599-021D209FCB40}" destId="{59A45A76-824E-4D15-AB5E-F6B2DDC98185}" srcOrd="3" destOrd="0" parTransId="{92BB20D9-5A8F-41B9-AB3A-27848FC38280}" sibTransId="{2C9B3E98-F7B9-4914-9433-4997AAD9B765}"/>
    <dgm:cxn modelId="{A6BDB17A-B5B6-44E1-B4A6-68933132352A}" type="presOf" srcId="{2B513E1E-6BD4-48B4-9B91-4FE1AA431421}" destId="{DA77DE0A-CDEB-44E7-A3D4-5EE62CDF95DE}" srcOrd="0" destOrd="0" presId="urn:microsoft.com/office/officeart/2005/8/layout/vList2"/>
    <dgm:cxn modelId="{F7981F90-FEB4-442E-8FF0-5AD4BB077041}" type="presOf" srcId="{7300740D-6633-4524-855E-979E913331D1}" destId="{0173CF40-D3D9-430E-A680-22C2C02AA1C2}" srcOrd="0" destOrd="0" presId="urn:microsoft.com/office/officeart/2005/8/layout/vList2"/>
    <dgm:cxn modelId="{07167199-E796-4846-8336-D53FA4ED3941}" type="presOf" srcId="{E0CA8D6D-5D98-42C4-AB82-2772647E2C7B}" destId="{F69BA7AA-B1FF-4116-B12D-E0E03895FB77}" srcOrd="0" destOrd="0" presId="urn:microsoft.com/office/officeart/2005/8/layout/vList2"/>
    <dgm:cxn modelId="{7C01E7A3-02E8-4FE7-AECA-96494082238C}" srcId="{1F1770DF-6511-46F2-8599-021D209FCB40}" destId="{7300740D-6633-4524-855E-979E913331D1}" srcOrd="1" destOrd="0" parTransId="{52B181FB-B2B4-4A8B-A59B-D7E9B5B8B9F6}" sibTransId="{7B511E27-082C-49B5-BE6E-C873FC843A30}"/>
    <dgm:cxn modelId="{D479D6A4-8669-4660-AACF-E852F1C6BB92}" type="presOf" srcId="{59A45A76-824E-4D15-AB5E-F6B2DDC98185}" destId="{B2260BD3-8DDC-4923-BC1B-419CAC0AE79B}" srcOrd="0" destOrd="0" presId="urn:microsoft.com/office/officeart/2005/8/layout/vList2"/>
    <dgm:cxn modelId="{36143FE1-C634-47B3-B2B7-3F1A8005B751}" srcId="{1F1770DF-6511-46F2-8599-021D209FCB40}" destId="{E0CA8D6D-5D98-42C4-AB82-2772647E2C7B}" srcOrd="0" destOrd="0" parTransId="{4790455F-2161-49C1-8C6D-DD783CAB7CB7}" sibTransId="{51BA7236-893F-4382-8AA4-42D9D9ADA6A6}"/>
    <dgm:cxn modelId="{89EF6B5F-55C0-481C-8E88-EFA9C70271EF}" type="presParOf" srcId="{5498B42A-9C59-4A70-A0DF-2A65C6B5293E}" destId="{F69BA7AA-B1FF-4116-B12D-E0E03895FB77}" srcOrd="0" destOrd="0" presId="urn:microsoft.com/office/officeart/2005/8/layout/vList2"/>
    <dgm:cxn modelId="{5C4C4AA4-47CC-4AF5-B781-CEA858A41E14}" type="presParOf" srcId="{5498B42A-9C59-4A70-A0DF-2A65C6B5293E}" destId="{DF9459F6-3647-49D4-8866-935764F623B1}" srcOrd="1" destOrd="0" presId="urn:microsoft.com/office/officeart/2005/8/layout/vList2"/>
    <dgm:cxn modelId="{9638FD23-993F-4E79-B341-AC34757A96F7}" type="presParOf" srcId="{5498B42A-9C59-4A70-A0DF-2A65C6B5293E}" destId="{0173CF40-D3D9-430E-A680-22C2C02AA1C2}" srcOrd="2" destOrd="0" presId="urn:microsoft.com/office/officeart/2005/8/layout/vList2"/>
    <dgm:cxn modelId="{DA93159A-2872-43E1-B43A-5F6D368F273F}" type="presParOf" srcId="{5498B42A-9C59-4A70-A0DF-2A65C6B5293E}" destId="{D582E9EA-8C9F-418D-80CA-0DBB1ACD5D16}" srcOrd="3" destOrd="0" presId="urn:microsoft.com/office/officeart/2005/8/layout/vList2"/>
    <dgm:cxn modelId="{26ECEE35-8DF9-4CB7-AED4-EA7A3F69BFF6}" type="presParOf" srcId="{5498B42A-9C59-4A70-A0DF-2A65C6B5293E}" destId="{DA77DE0A-CDEB-44E7-A3D4-5EE62CDF95DE}" srcOrd="4" destOrd="0" presId="urn:microsoft.com/office/officeart/2005/8/layout/vList2"/>
    <dgm:cxn modelId="{AA6EF2DA-9A57-41B3-A26C-0A11A284E515}" type="presParOf" srcId="{5498B42A-9C59-4A70-A0DF-2A65C6B5293E}" destId="{ECA293DD-4F93-4372-9210-52EA72791B7C}" srcOrd="5" destOrd="0" presId="urn:microsoft.com/office/officeart/2005/8/layout/vList2"/>
    <dgm:cxn modelId="{4931B8DF-C467-43E0-B5F1-AE687D05A5D7}" type="presParOf" srcId="{5498B42A-9C59-4A70-A0DF-2A65C6B5293E}" destId="{B2260BD3-8DDC-4923-BC1B-419CAC0AE79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251211-539A-449B-B0C1-8150E6B1BD9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DF8DD97-7C17-472C-A3CC-944C9534481E}">
      <dgm:prSet/>
      <dgm:spPr/>
      <dgm:t>
        <a:bodyPr/>
        <a:lstStyle/>
        <a:p>
          <a:r>
            <a:rPr lang="en-US"/>
            <a:t>• Estar al corriente con Seguridad Social y Hacienda.</a:t>
          </a:r>
        </a:p>
      </dgm:t>
    </dgm:pt>
    <dgm:pt modelId="{C325E25B-2399-4489-A409-302CAEA1D888}" type="parTrans" cxnId="{A7500FD7-0B4D-4605-B5C0-A77FE367CB99}">
      <dgm:prSet/>
      <dgm:spPr/>
      <dgm:t>
        <a:bodyPr/>
        <a:lstStyle/>
        <a:p>
          <a:endParaRPr lang="en-US"/>
        </a:p>
      </dgm:t>
    </dgm:pt>
    <dgm:pt modelId="{DAE57917-4526-4226-BDEC-403DE74E769E}" type="sibTrans" cxnId="{A7500FD7-0B4D-4605-B5C0-A77FE367CB99}">
      <dgm:prSet/>
      <dgm:spPr/>
      <dgm:t>
        <a:bodyPr/>
        <a:lstStyle/>
        <a:p>
          <a:endParaRPr lang="en-US"/>
        </a:p>
      </dgm:t>
    </dgm:pt>
    <dgm:pt modelId="{62646C2F-E84B-4FD3-95D4-EE313641DFB8}">
      <dgm:prSet/>
      <dgm:spPr/>
      <dgm:t>
        <a:bodyPr/>
        <a:lstStyle/>
        <a:p>
          <a:r>
            <a:rPr lang="en-US"/>
            <a:t>• Comunicar la formación con antelación.</a:t>
          </a:r>
        </a:p>
      </dgm:t>
    </dgm:pt>
    <dgm:pt modelId="{A2DCCA66-7665-4536-82C6-B56C8D6CB0B9}" type="parTrans" cxnId="{60AEF70B-0231-41E6-92BC-47A49C19815E}">
      <dgm:prSet/>
      <dgm:spPr/>
      <dgm:t>
        <a:bodyPr/>
        <a:lstStyle/>
        <a:p>
          <a:endParaRPr lang="en-US"/>
        </a:p>
      </dgm:t>
    </dgm:pt>
    <dgm:pt modelId="{0306AB82-BCC2-4C96-B235-95ACDCCEEA75}" type="sibTrans" cxnId="{60AEF70B-0231-41E6-92BC-47A49C19815E}">
      <dgm:prSet/>
      <dgm:spPr/>
      <dgm:t>
        <a:bodyPr/>
        <a:lstStyle/>
        <a:p>
          <a:endParaRPr lang="en-US"/>
        </a:p>
      </dgm:t>
    </dgm:pt>
    <dgm:pt modelId="{B2544AE0-70DF-48C6-B54E-1FEAA96EEAAF}">
      <dgm:prSet/>
      <dgm:spPr/>
      <dgm:t>
        <a:bodyPr/>
        <a:lstStyle/>
        <a:p>
          <a:r>
            <a:rPr lang="en-US"/>
            <a:t>• Conservar documentación justificativa.</a:t>
          </a:r>
        </a:p>
      </dgm:t>
    </dgm:pt>
    <dgm:pt modelId="{1186E4F3-B9AA-4117-9EBE-E9699A859932}" type="parTrans" cxnId="{BE886AB1-E97A-4B1E-B235-FC685E9DE34D}">
      <dgm:prSet/>
      <dgm:spPr/>
      <dgm:t>
        <a:bodyPr/>
        <a:lstStyle/>
        <a:p>
          <a:endParaRPr lang="en-US"/>
        </a:p>
      </dgm:t>
    </dgm:pt>
    <dgm:pt modelId="{CE8020DE-1D65-4D2E-BA1B-FBCBAF3E7FE7}" type="sibTrans" cxnId="{BE886AB1-E97A-4B1E-B235-FC685E9DE34D}">
      <dgm:prSet/>
      <dgm:spPr/>
      <dgm:t>
        <a:bodyPr/>
        <a:lstStyle/>
        <a:p>
          <a:endParaRPr lang="en-US"/>
        </a:p>
      </dgm:t>
    </dgm:pt>
    <dgm:pt modelId="{300CB6D9-A9C3-4666-AF3C-7B53C9C43C00}">
      <dgm:prSet/>
      <dgm:spPr/>
      <dgm:t>
        <a:bodyPr/>
        <a:lstStyle/>
        <a:p>
          <a:r>
            <a:rPr lang="en-US"/>
            <a:t>• Cumplir con requisitos de calidad y seguimiento.</a:t>
          </a:r>
        </a:p>
      </dgm:t>
    </dgm:pt>
    <dgm:pt modelId="{30EBFE4D-06B6-44A7-BD1A-260618F489F2}" type="parTrans" cxnId="{F9AC176B-DE03-44B1-B3A5-6308C9446767}">
      <dgm:prSet/>
      <dgm:spPr/>
      <dgm:t>
        <a:bodyPr/>
        <a:lstStyle/>
        <a:p>
          <a:endParaRPr lang="en-US"/>
        </a:p>
      </dgm:t>
    </dgm:pt>
    <dgm:pt modelId="{0C931D30-A3E7-49C2-A9B1-9AB418AF9987}" type="sibTrans" cxnId="{F9AC176B-DE03-44B1-B3A5-6308C9446767}">
      <dgm:prSet/>
      <dgm:spPr/>
      <dgm:t>
        <a:bodyPr/>
        <a:lstStyle/>
        <a:p>
          <a:endParaRPr lang="en-US"/>
        </a:p>
      </dgm:t>
    </dgm:pt>
    <dgm:pt modelId="{BFB8C46A-EA5F-4DCD-904A-C1F183FD86A7}" type="pres">
      <dgm:prSet presAssocID="{B0251211-539A-449B-B0C1-8150E6B1BD9A}" presName="root" presStyleCnt="0">
        <dgm:presLayoutVars>
          <dgm:dir/>
          <dgm:resizeHandles val="exact"/>
        </dgm:presLayoutVars>
      </dgm:prSet>
      <dgm:spPr/>
    </dgm:pt>
    <dgm:pt modelId="{D0EE4994-1DE2-4436-8DEE-ED4C296C1518}" type="pres">
      <dgm:prSet presAssocID="{8DF8DD97-7C17-472C-A3CC-944C9534481E}" presName="compNode" presStyleCnt="0"/>
      <dgm:spPr/>
    </dgm:pt>
    <dgm:pt modelId="{1F913434-D40F-48DC-8519-43E9F444F267}" type="pres">
      <dgm:prSet presAssocID="{8DF8DD97-7C17-472C-A3CC-944C9534481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co"/>
        </a:ext>
      </dgm:extLst>
    </dgm:pt>
    <dgm:pt modelId="{F30B4A4C-C504-4EF5-B879-0B7ED5035BA2}" type="pres">
      <dgm:prSet presAssocID="{8DF8DD97-7C17-472C-A3CC-944C9534481E}" presName="spaceRect" presStyleCnt="0"/>
      <dgm:spPr/>
    </dgm:pt>
    <dgm:pt modelId="{D455DE41-4166-495C-B713-956DF94217A0}" type="pres">
      <dgm:prSet presAssocID="{8DF8DD97-7C17-472C-A3CC-944C9534481E}" presName="textRect" presStyleLbl="revTx" presStyleIdx="0" presStyleCnt="4">
        <dgm:presLayoutVars>
          <dgm:chMax val="1"/>
          <dgm:chPref val="1"/>
        </dgm:presLayoutVars>
      </dgm:prSet>
      <dgm:spPr/>
    </dgm:pt>
    <dgm:pt modelId="{28570BE8-2375-443D-8804-37ED78268C17}" type="pres">
      <dgm:prSet presAssocID="{DAE57917-4526-4226-BDEC-403DE74E769E}" presName="sibTrans" presStyleCnt="0"/>
      <dgm:spPr/>
    </dgm:pt>
    <dgm:pt modelId="{000FD583-4BCF-46EC-BF5D-18E4EF15B28B}" type="pres">
      <dgm:prSet presAssocID="{62646C2F-E84B-4FD3-95D4-EE313641DFB8}" presName="compNode" presStyleCnt="0"/>
      <dgm:spPr/>
    </dgm:pt>
    <dgm:pt modelId="{8861A128-D657-49B0-9A7F-EC8439212E06}" type="pres">
      <dgm:prSet presAssocID="{62646C2F-E84B-4FD3-95D4-EE313641DFB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 Bubble"/>
        </a:ext>
      </dgm:extLst>
    </dgm:pt>
    <dgm:pt modelId="{AF2D3E54-09EE-4597-91F3-FCBCD401DFEA}" type="pres">
      <dgm:prSet presAssocID="{62646C2F-E84B-4FD3-95D4-EE313641DFB8}" presName="spaceRect" presStyleCnt="0"/>
      <dgm:spPr/>
    </dgm:pt>
    <dgm:pt modelId="{4CD44903-4788-4FC5-913A-C987FF69C0E5}" type="pres">
      <dgm:prSet presAssocID="{62646C2F-E84B-4FD3-95D4-EE313641DFB8}" presName="textRect" presStyleLbl="revTx" presStyleIdx="1" presStyleCnt="4">
        <dgm:presLayoutVars>
          <dgm:chMax val="1"/>
          <dgm:chPref val="1"/>
        </dgm:presLayoutVars>
      </dgm:prSet>
      <dgm:spPr/>
    </dgm:pt>
    <dgm:pt modelId="{17E4A7AF-574D-4F3C-81D0-F33D9761841A}" type="pres">
      <dgm:prSet presAssocID="{0306AB82-BCC2-4C96-B235-95ACDCCEEA75}" presName="sibTrans" presStyleCnt="0"/>
      <dgm:spPr/>
    </dgm:pt>
    <dgm:pt modelId="{CF775AF6-CDCD-40C1-AF68-1887C1A2218C}" type="pres">
      <dgm:prSet presAssocID="{B2544AE0-70DF-48C6-B54E-1FEAA96EEAAF}" presName="compNode" presStyleCnt="0"/>
      <dgm:spPr/>
    </dgm:pt>
    <dgm:pt modelId="{B881EDD3-2749-49B9-AEFC-66F1F452C4F8}" type="pres">
      <dgm:prSet presAssocID="{B2544AE0-70DF-48C6-B54E-1FEAA96EEAA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iclaje"/>
        </a:ext>
      </dgm:extLst>
    </dgm:pt>
    <dgm:pt modelId="{89EC998F-106C-4E73-A2E7-1AC3B8CA709A}" type="pres">
      <dgm:prSet presAssocID="{B2544AE0-70DF-48C6-B54E-1FEAA96EEAAF}" presName="spaceRect" presStyleCnt="0"/>
      <dgm:spPr/>
    </dgm:pt>
    <dgm:pt modelId="{8A56F513-2100-40E1-8FB5-461A97399E41}" type="pres">
      <dgm:prSet presAssocID="{B2544AE0-70DF-48C6-B54E-1FEAA96EEAAF}" presName="textRect" presStyleLbl="revTx" presStyleIdx="2" presStyleCnt="4">
        <dgm:presLayoutVars>
          <dgm:chMax val="1"/>
          <dgm:chPref val="1"/>
        </dgm:presLayoutVars>
      </dgm:prSet>
      <dgm:spPr/>
    </dgm:pt>
    <dgm:pt modelId="{E791E635-202E-4D49-AFF1-63CEC253475C}" type="pres">
      <dgm:prSet presAssocID="{CE8020DE-1D65-4D2E-BA1B-FBCBAF3E7FE7}" presName="sibTrans" presStyleCnt="0"/>
      <dgm:spPr/>
    </dgm:pt>
    <dgm:pt modelId="{A4C0A03C-88F0-4E53-8536-05254533649A}" type="pres">
      <dgm:prSet presAssocID="{300CB6D9-A9C3-4666-AF3C-7B53C9C43C00}" presName="compNode" presStyleCnt="0"/>
      <dgm:spPr/>
    </dgm:pt>
    <dgm:pt modelId="{75CB41AB-E5E8-402A-82D4-E0DB9862BB7F}" type="pres">
      <dgm:prSet presAssocID="{300CB6D9-A9C3-4666-AF3C-7B53C9C43C0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311CC341-F902-4E4B-BF32-459E2315B12C}" type="pres">
      <dgm:prSet presAssocID="{300CB6D9-A9C3-4666-AF3C-7B53C9C43C00}" presName="spaceRect" presStyleCnt="0"/>
      <dgm:spPr/>
    </dgm:pt>
    <dgm:pt modelId="{DDD7ED87-7BDA-4489-B923-B038F45C8526}" type="pres">
      <dgm:prSet presAssocID="{300CB6D9-A9C3-4666-AF3C-7B53C9C43C0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60AEF70B-0231-41E6-92BC-47A49C19815E}" srcId="{B0251211-539A-449B-B0C1-8150E6B1BD9A}" destId="{62646C2F-E84B-4FD3-95D4-EE313641DFB8}" srcOrd="1" destOrd="0" parTransId="{A2DCCA66-7665-4536-82C6-B56C8D6CB0B9}" sibTransId="{0306AB82-BCC2-4C96-B235-95ACDCCEEA75}"/>
    <dgm:cxn modelId="{5055311F-FDD8-41EA-9B61-525523EB7833}" type="presOf" srcId="{B0251211-539A-449B-B0C1-8150E6B1BD9A}" destId="{BFB8C46A-EA5F-4DCD-904A-C1F183FD86A7}" srcOrd="0" destOrd="0" presId="urn:microsoft.com/office/officeart/2018/2/layout/IconLabelList"/>
    <dgm:cxn modelId="{4BBE332F-E21C-4B9C-B83E-EAB70CBD81AA}" type="presOf" srcId="{8DF8DD97-7C17-472C-A3CC-944C9534481E}" destId="{D455DE41-4166-495C-B713-956DF94217A0}" srcOrd="0" destOrd="0" presId="urn:microsoft.com/office/officeart/2018/2/layout/IconLabelList"/>
    <dgm:cxn modelId="{8A06E93E-9CE8-4F5B-8FF1-25F9A76AF6CC}" type="presOf" srcId="{62646C2F-E84B-4FD3-95D4-EE313641DFB8}" destId="{4CD44903-4788-4FC5-913A-C987FF69C0E5}" srcOrd="0" destOrd="0" presId="urn:microsoft.com/office/officeart/2018/2/layout/IconLabelList"/>
    <dgm:cxn modelId="{1FFF026A-754A-43BE-ABB4-CD6AD3B862D7}" type="presOf" srcId="{B2544AE0-70DF-48C6-B54E-1FEAA96EEAAF}" destId="{8A56F513-2100-40E1-8FB5-461A97399E41}" srcOrd="0" destOrd="0" presId="urn:microsoft.com/office/officeart/2018/2/layout/IconLabelList"/>
    <dgm:cxn modelId="{F9AC176B-DE03-44B1-B3A5-6308C9446767}" srcId="{B0251211-539A-449B-B0C1-8150E6B1BD9A}" destId="{300CB6D9-A9C3-4666-AF3C-7B53C9C43C00}" srcOrd="3" destOrd="0" parTransId="{30EBFE4D-06B6-44A7-BD1A-260618F489F2}" sibTransId="{0C931D30-A3E7-49C2-A9B1-9AB418AF9987}"/>
    <dgm:cxn modelId="{3BA0A883-BB43-4475-AC7F-B3BBE31EFB3D}" type="presOf" srcId="{300CB6D9-A9C3-4666-AF3C-7B53C9C43C00}" destId="{DDD7ED87-7BDA-4489-B923-B038F45C8526}" srcOrd="0" destOrd="0" presId="urn:microsoft.com/office/officeart/2018/2/layout/IconLabelList"/>
    <dgm:cxn modelId="{BE886AB1-E97A-4B1E-B235-FC685E9DE34D}" srcId="{B0251211-539A-449B-B0C1-8150E6B1BD9A}" destId="{B2544AE0-70DF-48C6-B54E-1FEAA96EEAAF}" srcOrd="2" destOrd="0" parTransId="{1186E4F3-B9AA-4117-9EBE-E9699A859932}" sibTransId="{CE8020DE-1D65-4D2E-BA1B-FBCBAF3E7FE7}"/>
    <dgm:cxn modelId="{A7500FD7-0B4D-4605-B5C0-A77FE367CB99}" srcId="{B0251211-539A-449B-B0C1-8150E6B1BD9A}" destId="{8DF8DD97-7C17-472C-A3CC-944C9534481E}" srcOrd="0" destOrd="0" parTransId="{C325E25B-2399-4489-A409-302CAEA1D888}" sibTransId="{DAE57917-4526-4226-BDEC-403DE74E769E}"/>
    <dgm:cxn modelId="{9E31E95B-D83C-4308-BC40-89AB0C1BCF57}" type="presParOf" srcId="{BFB8C46A-EA5F-4DCD-904A-C1F183FD86A7}" destId="{D0EE4994-1DE2-4436-8DEE-ED4C296C1518}" srcOrd="0" destOrd="0" presId="urn:microsoft.com/office/officeart/2018/2/layout/IconLabelList"/>
    <dgm:cxn modelId="{0E895D8C-78A1-41EE-85DA-FF8B21DC53F7}" type="presParOf" srcId="{D0EE4994-1DE2-4436-8DEE-ED4C296C1518}" destId="{1F913434-D40F-48DC-8519-43E9F444F267}" srcOrd="0" destOrd="0" presId="urn:microsoft.com/office/officeart/2018/2/layout/IconLabelList"/>
    <dgm:cxn modelId="{9D4774EE-285E-4D3D-AA32-5B92D2DF826C}" type="presParOf" srcId="{D0EE4994-1DE2-4436-8DEE-ED4C296C1518}" destId="{F30B4A4C-C504-4EF5-B879-0B7ED5035BA2}" srcOrd="1" destOrd="0" presId="urn:microsoft.com/office/officeart/2018/2/layout/IconLabelList"/>
    <dgm:cxn modelId="{81FE745E-D404-434A-BEEC-B0F810D28BB3}" type="presParOf" srcId="{D0EE4994-1DE2-4436-8DEE-ED4C296C1518}" destId="{D455DE41-4166-495C-B713-956DF94217A0}" srcOrd="2" destOrd="0" presId="urn:microsoft.com/office/officeart/2018/2/layout/IconLabelList"/>
    <dgm:cxn modelId="{01EB52FC-8645-45C9-BD70-DE693050D8E8}" type="presParOf" srcId="{BFB8C46A-EA5F-4DCD-904A-C1F183FD86A7}" destId="{28570BE8-2375-443D-8804-37ED78268C17}" srcOrd="1" destOrd="0" presId="urn:microsoft.com/office/officeart/2018/2/layout/IconLabelList"/>
    <dgm:cxn modelId="{BB7F2BAC-FC08-4711-9ACF-CA97751EB240}" type="presParOf" srcId="{BFB8C46A-EA5F-4DCD-904A-C1F183FD86A7}" destId="{000FD583-4BCF-46EC-BF5D-18E4EF15B28B}" srcOrd="2" destOrd="0" presId="urn:microsoft.com/office/officeart/2018/2/layout/IconLabelList"/>
    <dgm:cxn modelId="{17532102-2B13-48A5-80F0-F1EDAA54FB2E}" type="presParOf" srcId="{000FD583-4BCF-46EC-BF5D-18E4EF15B28B}" destId="{8861A128-D657-49B0-9A7F-EC8439212E06}" srcOrd="0" destOrd="0" presId="urn:microsoft.com/office/officeart/2018/2/layout/IconLabelList"/>
    <dgm:cxn modelId="{8A912632-CA47-4615-8779-2A424682073A}" type="presParOf" srcId="{000FD583-4BCF-46EC-BF5D-18E4EF15B28B}" destId="{AF2D3E54-09EE-4597-91F3-FCBCD401DFEA}" srcOrd="1" destOrd="0" presId="urn:microsoft.com/office/officeart/2018/2/layout/IconLabelList"/>
    <dgm:cxn modelId="{441A9428-7A6D-4723-B914-B48D1C5A62D0}" type="presParOf" srcId="{000FD583-4BCF-46EC-BF5D-18E4EF15B28B}" destId="{4CD44903-4788-4FC5-913A-C987FF69C0E5}" srcOrd="2" destOrd="0" presId="urn:microsoft.com/office/officeart/2018/2/layout/IconLabelList"/>
    <dgm:cxn modelId="{D0955500-50D4-402F-A86A-CF180D1CF83B}" type="presParOf" srcId="{BFB8C46A-EA5F-4DCD-904A-C1F183FD86A7}" destId="{17E4A7AF-574D-4F3C-81D0-F33D9761841A}" srcOrd="3" destOrd="0" presId="urn:microsoft.com/office/officeart/2018/2/layout/IconLabelList"/>
    <dgm:cxn modelId="{0BBD10FF-A5B7-4475-867F-69A2CED635A3}" type="presParOf" srcId="{BFB8C46A-EA5F-4DCD-904A-C1F183FD86A7}" destId="{CF775AF6-CDCD-40C1-AF68-1887C1A2218C}" srcOrd="4" destOrd="0" presId="urn:microsoft.com/office/officeart/2018/2/layout/IconLabelList"/>
    <dgm:cxn modelId="{9F3F0618-82C5-4674-BE83-D896423A24E3}" type="presParOf" srcId="{CF775AF6-CDCD-40C1-AF68-1887C1A2218C}" destId="{B881EDD3-2749-49B9-AEFC-66F1F452C4F8}" srcOrd="0" destOrd="0" presId="urn:microsoft.com/office/officeart/2018/2/layout/IconLabelList"/>
    <dgm:cxn modelId="{3F7C1EE2-7EF6-4C68-BAD6-B74485CE0AE6}" type="presParOf" srcId="{CF775AF6-CDCD-40C1-AF68-1887C1A2218C}" destId="{89EC998F-106C-4E73-A2E7-1AC3B8CA709A}" srcOrd="1" destOrd="0" presId="urn:microsoft.com/office/officeart/2018/2/layout/IconLabelList"/>
    <dgm:cxn modelId="{7A05C21D-9020-4CD0-90A9-8EFB59AFF131}" type="presParOf" srcId="{CF775AF6-CDCD-40C1-AF68-1887C1A2218C}" destId="{8A56F513-2100-40E1-8FB5-461A97399E41}" srcOrd="2" destOrd="0" presId="urn:microsoft.com/office/officeart/2018/2/layout/IconLabelList"/>
    <dgm:cxn modelId="{CF4745A0-710F-4FA0-B26E-F0F121942011}" type="presParOf" srcId="{BFB8C46A-EA5F-4DCD-904A-C1F183FD86A7}" destId="{E791E635-202E-4D49-AFF1-63CEC253475C}" srcOrd="5" destOrd="0" presId="urn:microsoft.com/office/officeart/2018/2/layout/IconLabelList"/>
    <dgm:cxn modelId="{9F150533-CF81-435E-9D0B-DB529B3CD20E}" type="presParOf" srcId="{BFB8C46A-EA5F-4DCD-904A-C1F183FD86A7}" destId="{A4C0A03C-88F0-4E53-8536-05254533649A}" srcOrd="6" destOrd="0" presId="urn:microsoft.com/office/officeart/2018/2/layout/IconLabelList"/>
    <dgm:cxn modelId="{43BC2C5E-5423-420A-8E19-052DDA614FDB}" type="presParOf" srcId="{A4C0A03C-88F0-4E53-8536-05254533649A}" destId="{75CB41AB-E5E8-402A-82D4-E0DB9862BB7F}" srcOrd="0" destOrd="0" presId="urn:microsoft.com/office/officeart/2018/2/layout/IconLabelList"/>
    <dgm:cxn modelId="{7FAF7116-D60C-459B-AA1D-B62481E774BA}" type="presParOf" srcId="{A4C0A03C-88F0-4E53-8536-05254533649A}" destId="{311CC341-F902-4E4B-BF32-459E2315B12C}" srcOrd="1" destOrd="0" presId="urn:microsoft.com/office/officeart/2018/2/layout/IconLabelList"/>
    <dgm:cxn modelId="{2EB4364C-F76E-4E75-B29B-91A9BBB58721}" type="presParOf" srcId="{A4C0A03C-88F0-4E53-8536-05254533649A}" destId="{DDD7ED87-7BDA-4489-B923-B038F45C852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754C58B-02C7-4F30-9792-AC65F9B8031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8BFC9DC-AA74-4709-9B71-DDF8C5872701}">
      <dgm:prSet/>
      <dgm:spPr/>
      <dgm:t>
        <a:bodyPr/>
        <a:lstStyle/>
        <a:p>
          <a:r>
            <a:rPr lang="en-US"/>
            <a:t>• El crédito formativo caduca cada año.</a:t>
          </a:r>
        </a:p>
      </dgm:t>
    </dgm:pt>
    <dgm:pt modelId="{57B8AEFF-8F4F-4A86-89EA-0CC63B9F39C2}" type="parTrans" cxnId="{65A5E8F3-BA6A-4AC9-B19E-3348FC2C647E}">
      <dgm:prSet/>
      <dgm:spPr/>
      <dgm:t>
        <a:bodyPr/>
        <a:lstStyle/>
        <a:p>
          <a:endParaRPr lang="en-US"/>
        </a:p>
      </dgm:t>
    </dgm:pt>
    <dgm:pt modelId="{D68F9FEE-F9E2-4877-88B2-F4AD2AB3CB68}" type="sibTrans" cxnId="{65A5E8F3-BA6A-4AC9-B19E-3348FC2C647E}">
      <dgm:prSet/>
      <dgm:spPr/>
      <dgm:t>
        <a:bodyPr/>
        <a:lstStyle/>
        <a:p>
          <a:endParaRPr lang="en-US"/>
        </a:p>
      </dgm:t>
    </dgm:pt>
    <dgm:pt modelId="{0643EDAC-17A2-48BB-93FB-2CDB5DA1926A}">
      <dgm:prSet/>
      <dgm:spPr/>
      <dgm:t>
        <a:bodyPr/>
        <a:lstStyle/>
        <a:p>
          <a:r>
            <a:rPr lang="en-US"/>
            <a:t>• Ventaja competitiva para la empresa.</a:t>
          </a:r>
        </a:p>
      </dgm:t>
    </dgm:pt>
    <dgm:pt modelId="{5DCE478D-5722-4B70-83E0-2F7E3DEF5BD0}" type="parTrans" cxnId="{B131BFAC-13D5-44D4-8727-7A28754703E7}">
      <dgm:prSet/>
      <dgm:spPr/>
      <dgm:t>
        <a:bodyPr/>
        <a:lstStyle/>
        <a:p>
          <a:endParaRPr lang="en-US"/>
        </a:p>
      </dgm:t>
    </dgm:pt>
    <dgm:pt modelId="{E721AE8B-9D6C-43DE-8842-31E18BCCF95F}" type="sibTrans" cxnId="{B131BFAC-13D5-44D4-8727-7A28754703E7}">
      <dgm:prSet/>
      <dgm:spPr/>
      <dgm:t>
        <a:bodyPr/>
        <a:lstStyle/>
        <a:p>
          <a:endParaRPr lang="en-US"/>
        </a:p>
      </dgm:t>
    </dgm:pt>
    <dgm:pt modelId="{0F70636A-6F29-482D-82DC-A85CE9DCF8E0}">
      <dgm:prSet/>
      <dgm:spPr/>
      <dgm:t>
        <a:bodyPr/>
        <a:lstStyle/>
        <a:p>
          <a:r>
            <a:rPr lang="en-US"/>
            <a:t>• Formación sin coste neto.</a:t>
          </a:r>
        </a:p>
      </dgm:t>
    </dgm:pt>
    <dgm:pt modelId="{AC9E5BC8-79C1-4A86-BC03-37842CC5E73C}" type="parTrans" cxnId="{267746EA-607B-41CA-8307-DFEC3AC17BB1}">
      <dgm:prSet/>
      <dgm:spPr/>
      <dgm:t>
        <a:bodyPr/>
        <a:lstStyle/>
        <a:p>
          <a:endParaRPr lang="en-US"/>
        </a:p>
      </dgm:t>
    </dgm:pt>
    <dgm:pt modelId="{675E551A-7AD9-4F72-B7F6-2FC96A7EB275}" type="sibTrans" cxnId="{267746EA-607B-41CA-8307-DFEC3AC17BB1}">
      <dgm:prSet/>
      <dgm:spPr/>
      <dgm:t>
        <a:bodyPr/>
        <a:lstStyle/>
        <a:p>
          <a:endParaRPr lang="en-US"/>
        </a:p>
      </dgm:t>
    </dgm:pt>
    <dgm:pt modelId="{923D7871-5BD8-4A85-B879-00EA56907736}" type="pres">
      <dgm:prSet presAssocID="{7754C58B-02C7-4F30-9792-AC65F9B803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62D9016-4E22-4C03-A916-E79138ADE54B}" type="pres">
      <dgm:prSet presAssocID="{38BFC9DC-AA74-4709-9B71-DDF8C5872701}" presName="hierRoot1" presStyleCnt="0"/>
      <dgm:spPr/>
    </dgm:pt>
    <dgm:pt modelId="{7A9F8B5A-E478-420C-AA69-8A851339940E}" type="pres">
      <dgm:prSet presAssocID="{38BFC9DC-AA74-4709-9B71-DDF8C5872701}" presName="composite" presStyleCnt="0"/>
      <dgm:spPr/>
    </dgm:pt>
    <dgm:pt modelId="{4B262ECA-C036-477A-A1F6-807E5571E0E4}" type="pres">
      <dgm:prSet presAssocID="{38BFC9DC-AA74-4709-9B71-DDF8C5872701}" presName="background" presStyleLbl="node0" presStyleIdx="0" presStyleCnt="3"/>
      <dgm:spPr/>
    </dgm:pt>
    <dgm:pt modelId="{D0ED2EFC-9E41-4736-9A56-1C87AFA8626A}" type="pres">
      <dgm:prSet presAssocID="{38BFC9DC-AA74-4709-9B71-DDF8C5872701}" presName="text" presStyleLbl="fgAcc0" presStyleIdx="0" presStyleCnt="3">
        <dgm:presLayoutVars>
          <dgm:chPref val="3"/>
        </dgm:presLayoutVars>
      </dgm:prSet>
      <dgm:spPr/>
    </dgm:pt>
    <dgm:pt modelId="{3ED04F41-EF7F-4401-989B-1BE4706E446D}" type="pres">
      <dgm:prSet presAssocID="{38BFC9DC-AA74-4709-9B71-DDF8C5872701}" presName="hierChild2" presStyleCnt="0"/>
      <dgm:spPr/>
    </dgm:pt>
    <dgm:pt modelId="{A3CE0C6B-32E4-4D33-9669-626902419032}" type="pres">
      <dgm:prSet presAssocID="{0643EDAC-17A2-48BB-93FB-2CDB5DA1926A}" presName="hierRoot1" presStyleCnt="0"/>
      <dgm:spPr/>
    </dgm:pt>
    <dgm:pt modelId="{65366B0B-F36D-4FA2-B6F3-9E47B0F9CE73}" type="pres">
      <dgm:prSet presAssocID="{0643EDAC-17A2-48BB-93FB-2CDB5DA1926A}" presName="composite" presStyleCnt="0"/>
      <dgm:spPr/>
    </dgm:pt>
    <dgm:pt modelId="{48CCBF77-9F2C-4011-A9B0-98BCAE7CBD3E}" type="pres">
      <dgm:prSet presAssocID="{0643EDAC-17A2-48BB-93FB-2CDB5DA1926A}" presName="background" presStyleLbl="node0" presStyleIdx="1" presStyleCnt="3"/>
      <dgm:spPr/>
    </dgm:pt>
    <dgm:pt modelId="{517C4489-A18A-4642-B337-8A04B83984CF}" type="pres">
      <dgm:prSet presAssocID="{0643EDAC-17A2-48BB-93FB-2CDB5DA1926A}" presName="text" presStyleLbl="fgAcc0" presStyleIdx="1" presStyleCnt="3">
        <dgm:presLayoutVars>
          <dgm:chPref val="3"/>
        </dgm:presLayoutVars>
      </dgm:prSet>
      <dgm:spPr/>
    </dgm:pt>
    <dgm:pt modelId="{B9998038-9E91-409C-A154-839385DFF805}" type="pres">
      <dgm:prSet presAssocID="{0643EDAC-17A2-48BB-93FB-2CDB5DA1926A}" presName="hierChild2" presStyleCnt="0"/>
      <dgm:spPr/>
    </dgm:pt>
    <dgm:pt modelId="{529C131F-1877-461D-A24F-5EAC4147A34A}" type="pres">
      <dgm:prSet presAssocID="{0F70636A-6F29-482D-82DC-A85CE9DCF8E0}" presName="hierRoot1" presStyleCnt="0"/>
      <dgm:spPr/>
    </dgm:pt>
    <dgm:pt modelId="{330B9191-02B3-4DA3-9FCB-203FF0698FB4}" type="pres">
      <dgm:prSet presAssocID="{0F70636A-6F29-482D-82DC-A85CE9DCF8E0}" presName="composite" presStyleCnt="0"/>
      <dgm:spPr/>
    </dgm:pt>
    <dgm:pt modelId="{63E05ACB-F39C-484B-9C79-FAEF774161B0}" type="pres">
      <dgm:prSet presAssocID="{0F70636A-6F29-482D-82DC-A85CE9DCF8E0}" presName="background" presStyleLbl="node0" presStyleIdx="2" presStyleCnt="3"/>
      <dgm:spPr/>
    </dgm:pt>
    <dgm:pt modelId="{7ACA0C58-9C75-4E59-A8F5-0A4A946ED38B}" type="pres">
      <dgm:prSet presAssocID="{0F70636A-6F29-482D-82DC-A85CE9DCF8E0}" presName="text" presStyleLbl="fgAcc0" presStyleIdx="2" presStyleCnt="3">
        <dgm:presLayoutVars>
          <dgm:chPref val="3"/>
        </dgm:presLayoutVars>
      </dgm:prSet>
      <dgm:spPr/>
    </dgm:pt>
    <dgm:pt modelId="{B50D7C4E-126A-4CD3-8EF2-B4B9AC2B6505}" type="pres">
      <dgm:prSet presAssocID="{0F70636A-6F29-482D-82DC-A85CE9DCF8E0}" presName="hierChild2" presStyleCnt="0"/>
      <dgm:spPr/>
    </dgm:pt>
  </dgm:ptLst>
  <dgm:cxnLst>
    <dgm:cxn modelId="{CC277B08-1D9F-4444-ACE3-4937D3534354}" type="presOf" srcId="{38BFC9DC-AA74-4709-9B71-DDF8C5872701}" destId="{D0ED2EFC-9E41-4736-9A56-1C87AFA8626A}" srcOrd="0" destOrd="0" presId="urn:microsoft.com/office/officeart/2005/8/layout/hierarchy1"/>
    <dgm:cxn modelId="{40B45E63-71FF-457A-B4C8-CEA1071B8009}" type="presOf" srcId="{0643EDAC-17A2-48BB-93FB-2CDB5DA1926A}" destId="{517C4489-A18A-4642-B337-8A04B83984CF}" srcOrd="0" destOrd="0" presId="urn:microsoft.com/office/officeart/2005/8/layout/hierarchy1"/>
    <dgm:cxn modelId="{02C4EDA0-58B0-4660-BB1B-BDC447DEC064}" type="presOf" srcId="{0F70636A-6F29-482D-82DC-A85CE9DCF8E0}" destId="{7ACA0C58-9C75-4E59-A8F5-0A4A946ED38B}" srcOrd="0" destOrd="0" presId="urn:microsoft.com/office/officeart/2005/8/layout/hierarchy1"/>
    <dgm:cxn modelId="{B131BFAC-13D5-44D4-8727-7A28754703E7}" srcId="{7754C58B-02C7-4F30-9792-AC65F9B8031E}" destId="{0643EDAC-17A2-48BB-93FB-2CDB5DA1926A}" srcOrd="1" destOrd="0" parTransId="{5DCE478D-5722-4B70-83E0-2F7E3DEF5BD0}" sibTransId="{E721AE8B-9D6C-43DE-8842-31E18BCCF95F}"/>
    <dgm:cxn modelId="{F18071C7-CD18-4C71-A3FF-905909C00461}" type="presOf" srcId="{7754C58B-02C7-4F30-9792-AC65F9B8031E}" destId="{923D7871-5BD8-4A85-B879-00EA56907736}" srcOrd="0" destOrd="0" presId="urn:microsoft.com/office/officeart/2005/8/layout/hierarchy1"/>
    <dgm:cxn modelId="{267746EA-607B-41CA-8307-DFEC3AC17BB1}" srcId="{7754C58B-02C7-4F30-9792-AC65F9B8031E}" destId="{0F70636A-6F29-482D-82DC-A85CE9DCF8E0}" srcOrd="2" destOrd="0" parTransId="{AC9E5BC8-79C1-4A86-BC03-37842CC5E73C}" sibTransId="{675E551A-7AD9-4F72-B7F6-2FC96A7EB275}"/>
    <dgm:cxn modelId="{65A5E8F3-BA6A-4AC9-B19E-3348FC2C647E}" srcId="{7754C58B-02C7-4F30-9792-AC65F9B8031E}" destId="{38BFC9DC-AA74-4709-9B71-DDF8C5872701}" srcOrd="0" destOrd="0" parTransId="{57B8AEFF-8F4F-4A86-89EA-0CC63B9F39C2}" sibTransId="{D68F9FEE-F9E2-4877-88B2-F4AD2AB3CB68}"/>
    <dgm:cxn modelId="{4D965CED-8E9A-4710-A503-D4158D178428}" type="presParOf" srcId="{923D7871-5BD8-4A85-B879-00EA56907736}" destId="{862D9016-4E22-4C03-A916-E79138ADE54B}" srcOrd="0" destOrd="0" presId="urn:microsoft.com/office/officeart/2005/8/layout/hierarchy1"/>
    <dgm:cxn modelId="{543CAA84-2E20-4F7A-A19A-D1CAD7FFADFE}" type="presParOf" srcId="{862D9016-4E22-4C03-A916-E79138ADE54B}" destId="{7A9F8B5A-E478-420C-AA69-8A851339940E}" srcOrd="0" destOrd="0" presId="urn:microsoft.com/office/officeart/2005/8/layout/hierarchy1"/>
    <dgm:cxn modelId="{F575622F-7C06-459A-865B-0E1E3769976D}" type="presParOf" srcId="{7A9F8B5A-E478-420C-AA69-8A851339940E}" destId="{4B262ECA-C036-477A-A1F6-807E5571E0E4}" srcOrd="0" destOrd="0" presId="urn:microsoft.com/office/officeart/2005/8/layout/hierarchy1"/>
    <dgm:cxn modelId="{BAA81D9B-3203-4147-A452-C2D93A40C2FF}" type="presParOf" srcId="{7A9F8B5A-E478-420C-AA69-8A851339940E}" destId="{D0ED2EFC-9E41-4736-9A56-1C87AFA8626A}" srcOrd="1" destOrd="0" presId="urn:microsoft.com/office/officeart/2005/8/layout/hierarchy1"/>
    <dgm:cxn modelId="{310D7972-0CE8-44B0-B2D9-AE8A94D213EA}" type="presParOf" srcId="{862D9016-4E22-4C03-A916-E79138ADE54B}" destId="{3ED04F41-EF7F-4401-989B-1BE4706E446D}" srcOrd="1" destOrd="0" presId="urn:microsoft.com/office/officeart/2005/8/layout/hierarchy1"/>
    <dgm:cxn modelId="{14885322-D306-4E39-B4A5-F93CCBDB4684}" type="presParOf" srcId="{923D7871-5BD8-4A85-B879-00EA56907736}" destId="{A3CE0C6B-32E4-4D33-9669-626902419032}" srcOrd="1" destOrd="0" presId="urn:microsoft.com/office/officeart/2005/8/layout/hierarchy1"/>
    <dgm:cxn modelId="{749C64E6-B155-4293-8FD8-ACAA153D337F}" type="presParOf" srcId="{A3CE0C6B-32E4-4D33-9669-626902419032}" destId="{65366B0B-F36D-4FA2-B6F3-9E47B0F9CE73}" srcOrd="0" destOrd="0" presId="urn:microsoft.com/office/officeart/2005/8/layout/hierarchy1"/>
    <dgm:cxn modelId="{585EBA0E-2490-44D4-8AF8-23C14A4D7B1E}" type="presParOf" srcId="{65366B0B-F36D-4FA2-B6F3-9E47B0F9CE73}" destId="{48CCBF77-9F2C-4011-A9B0-98BCAE7CBD3E}" srcOrd="0" destOrd="0" presId="urn:microsoft.com/office/officeart/2005/8/layout/hierarchy1"/>
    <dgm:cxn modelId="{B0C970E3-DFA1-4471-A65D-86E0E9CCE2F2}" type="presParOf" srcId="{65366B0B-F36D-4FA2-B6F3-9E47B0F9CE73}" destId="{517C4489-A18A-4642-B337-8A04B83984CF}" srcOrd="1" destOrd="0" presId="urn:microsoft.com/office/officeart/2005/8/layout/hierarchy1"/>
    <dgm:cxn modelId="{BC788B76-990C-4022-8884-A45084C52099}" type="presParOf" srcId="{A3CE0C6B-32E4-4D33-9669-626902419032}" destId="{B9998038-9E91-409C-A154-839385DFF805}" srcOrd="1" destOrd="0" presId="urn:microsoft.com/office/officeart/2005/8/layout/hierarchy1"/>
    <dgm:cxn modelId="{0B32EBD8-8AE7-4711-9AAF-293F10FD0B57}" type="presParOf" srcId="{923D7871-5BD8-4A85-B879-00EA56907736}" destId="{529C131F-1877-461D-A24F-5EAC4147A34A}" srcOrd="2" destOrd="0" presId="urn:microsoft.com/office/officeart/2005/8/layout/hierarchy1"/>
    <dgm:cxn modelId="{B8841240-DBDE-4160-9D0B-70B7D72F31CA}" type="presParOf" srcId="{529C131F-1877-461D-A24F-5EAC4147A34A}" destId="{330B9191-02B3-4DA3-9FCB-203FF0698FB4}" srcOrd="0" destOrd="0" presId="urn:microsoft.com/office/officeart/2005/8/layout/hierarchy1"/>
    <dgm:cxn modelId="{CCD0BD10-438C-408C-AF4B-6462306A28B3}" type="presParOf" srcId="{330B9191-02B3-4DA3-9FCB-203FF0698FB4}" destId="{63E05ACB-F39C-484B-9C79-FAEF774161B0}" srcOrd="0" destOrd="0" presId="urn:microsoft.com/office/officeart/2005/8/layout/hierarchy1"/>
    <dgm:cxn modelId="{F172FCA2-45AD-4C40-AFD2-48EFA8DE0BD9}" type="presParOf" srcId="{330B9191-02B3-4DA3-9FCB-203FF0698FB4}" destId="{7ACA0C58-9C75-4E59-A8F5-0A4A946ED38B}" srcOrd="1" destOrd="0" presId="urn:microsoft.com/office/officeart/2005/8/layout/hierarchy1"/>
    <dgm:cxn modelId="{037EBC4A-F4CE-4271-A996-C24E32CBD445}" type="presParOf" srcId="{529C131F-1877-461D-A24F-5EAC4147A34A}" destId="{B50D7C4E-126A-4CD3-8EF2-B4B9AC2B650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31723-43B8-41AE-87A2-0429C0789F1C}">
      <dsp:nvSpPr>
        <dsp:cNvPr id="0" name=""/>
        <dsp:cNvSpPr/>
      </dsp:nvSpPr>
      <dsp:spPr>
        <a:xfrm>
          <a:off x="537332" y="967488"/>
          <a:ext cx="1132312" cy="11323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8682E-45ED-4CE2-8259-21D59D5F33AF}">
      <dsp:nvSpPr>
        <dsp:cNvPr id="0" name=""/>
        <dsp:cNvSpPr/>
      </dsp:nvSpPr>
      <dsp:spPr>
        <a:xfrm>
          <a:off x="778644" y="1208800"/>
          <a:ext cx="649687" cy="6496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BFCA7-192E-47BE-B225-C5981D92248E}">
      <dsp:nvSpPr>
        <dsp:cNvPr id="0" name=""/>
        <dsp:cNvSpPr/>
      </dsp:nvSpPr>
      <dsp:spPr>
        <a:xfrm>
          <a:off x="34260" y="2452488"/>
          <a:ext cx="2138455" cy="772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• </a:t>
          </a:r>
          <a:r>
            <a:rPr lang="en-US" sz="1800" b="1" kern="1200" dirty="0"/>
            <a:t>Fundación Estatal para la Formación en </a:t>
          </a:r>
          <a:r>
            <a:rPr lang="en-US" sz="1800" b="1" kern="1200" dirty="0" err="1"/>
            <a:t>el</a:t>
          </a:r>
          <a:r>
            <a:rPr lang="en-US" sz="1800" b="1" kern="1200" dirty="0"/>
            <a:t> Empleo</a:t>
          </a:r>
          <a:endParaRPr lang="en-US" sz="1400" b="1" kern="1200" dirty="0"/>
        </a:p>
      </dsp:txBody>
      <dsp:txXfrm>
        <a:off x="34260" y="2452488"/>
        <a:ext cx="2138455" cy="772828"/>
      </dsp:txXfrm>
    </dsp:sp>
    <dsp:sp modelId="{F4FD25C5-9E60-4B32-AAD5-8800859F0673}">
      <dsp:nvSpPr>
        <dsp:cNvPr id="0" name=""/>
        <dsp:cNvSpPr/>
      </dsp:nvSpPr>
      <dsp:spPr>
        <a:xfrm>
          <a:off x="3034350" y="967488"/>
          <a:ext cx="1132312" cy="11323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31BF2-39D3-44E7-8668-C50AAE734286}">
      <dsp:nvSpPr>
        <dsp:cNvPr id="0" name=""/>
        <dsp:cNvSpPr/>
      </dsp:nvSpPr>
      <dsp:spPr>
        <a:xfrm>
          <a:off x="3275663" y="1208800"/>
          <a:ext cx="649687" cy="6496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C21161-9CB9-4ACF-A4BC-A143D1219453}">
      <dsp:nvSpPr>
        <dsp:cNvPr id="0" name=""/>
        <dsp:cNvSpPr/>
      </dsp:nvSpPr>
      <dsp:spPr>
        <a:xfrm>
          <a:off x="2497560" y="2452488"/>
          <a:ext cx="2205893" cy="772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• </a:t>
          </a:r>
          <a:r>
            <a:rPr lang="en-US" sz="1800" b="1" kern="1200" dirty="0" err="1"/>
            <a:t>Colabora</a:t>
          </a:r>
          <a:r>
            <a:rPr lang="en-US" sz="1800" b="1" kern="1200" dirty="0"/>
            <a:t> con </a:t>
          </a:r>
          <a:r>
            <a:rPr lang="en-US" sz="1800" b="1" kern="1200" dirty="0" err="1"/>
            <a:t>el</a:t>
          </a:r>
          <a:r>
            <a:rPr lang="en-US" sz="1800" b="1" kern="1200" dirty="0"/>
            <a:t> SEPE para </a:t>
          </a:r>
          <a:r>
            <a:rPr lang="en-US" sz="1800" b="1" kern="1200" dirty="0" err="1"/>
            <a:t>gestionar</a:t>
          </a:r>
          <a:r>
            <a:rPr lang="en-US" sz="1800" b="1" kern="1200" dirty="0"/>
            <a:t> </a:t>
          </a:r>
          <a:r>
            <a:rPr lang="en-US" sz="1800" b="1" kern="1200" dirty="0" err="1"/>
            <a:t>fondos</a:t>
          </a:r>
          <a:r>
            <a:rPr lang="en-US" sz="1800" b="1" kern="1200" dirty="0"/>
            <a:t> </a:t>
          </a:r>
          <a:r>
            <a:rPr lang="en-US" sz="1800" b="1" kern="1200" dirty="0" err="1"/>
            <a:t>públicos</a:t>
          </a:r>
          <a:endParaRPr lang="en-US" sz="1800" b="1" kern="1200" dirty="0"/>
        </a:p>
      </dsp:txBody>
      <dsp:txXfrm>
        <a:off x="2497560" y="2452488"/>
        <a:ext cx="2205893" cy="772828"/>
      </dsp:txXfrm>
    </dsp:sp>
    <dsp:sp modelId="{FA57FCC0-A5E7-4D91-A5AD-8A2839174C7B}">
      <dsp:nvSpPr>
        <dsp:cNvPr id="0" name=""/>
        <dsp:cNvSpPr/>
      </dsp:nvSpPr>
      <dsp:spPr>
        <a:xfrm>
          <a:off x="6028797" y="967488"/>
          <a:ext cx="1132312" cy="11323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84FF7C-E051-4A14-B59E-6727F5CCD62A}">
      <dsp:nvSpPr>
        <dsp:cNvPr id="0" name=""/>
        <dsp:cNvSpPr/>
      </dsp:nvSpPr>
      <dsp:spPr>
        <a:xfrm>
          <a:off x="6270109" y="1208800"/>
          <a:ext cx="649687" cy="6496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3D848-529D-466B-A9AB-84866CCC0E1A}">
      <dsp:nvSpPr>
        <dsp:cNvPr id="0" name=""/>
        <dsp:cNvSpPr/>
      </dsp:nvSpPr>
      <dsp:spPr>
        <a:xfrm>
          <a:off x="5028297" y="2452488"/>
          <a:ext cx="3133312" cy="772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 dirty="0"/>
            <a:t>• </a:t>
          </a:r>
          <a:r>
            <a:rPr lang="en-US" sz="1800" b="1" kern="1200" dirty="0" err="1"/>
            <a:t>Mejora</a:t>
          </a:r>
          <a:r>
            <a:rPr lang="en-US" sz="1800" b="1" kern="1200" dirty="0"/>
            <a:t> la </a:t>
          </a:r>
          <a:r>
            <a:rPr lang="en-US" sz="1800" b="1" kern="1200" dirty="0" err="1"/>
            <a:t>competitividad</a:t>
          </a:r>
          <a:r>
            <a:rPr lang="en-US" sz="1800" b="1" kern="1200" dirty="0"/>
            <a:t> </a:t>
          </a:r>
          <a:r>
            <a:rPr lang="en-US" sz="1800" b="1" kern="1200" dirty="0" err="1"/>
            <a:t>empresarial</a:t>
          </a:r>
          <a:r>
            <a:rPr lang="en-US" sz="1800" b="1" kern="1200" dirty="0"/>
            <a:t> y la </a:t>
          </a:r>
          <a:r>
            <a:rPr lang="en-US" sz="1800" b="1" kern="1200" dirty="0" err="1"/>
            <a:t>empleabilidad</a:t>
          </a:r>
          <a:endParaRPr lang="en-US" sz="1400" b="1" kern="1200" dirty="0"/>
        </a:p>
      </dsp:txBody>
      <dsp:txXfrm>
        <a:off x="5028297" y="2452488"/>
        <a:ext cx="3133312" cy="7728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6AD57-D167-4A55-BD0F-B834E5D42A47}">
      <dsp:nvSpPr>
        <dsp:cNvPr id="0" name=""/>
        <dsp:cNvSpPr/>
      </dsp:nvSpPr>
      <dsp:spPr>
        <a:xfrm>
          <a:off x="0" y="971881"/>
          <a:ext cx="2357206" cy="1496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6CB83-5192-48FA-8B12-1A4E7A1669E8}">
      <dsp:nvSpPr>
        <dsp:cNvPr id="0" name=""/>
        <dsp:cNvSpPr/>
      </dsp:nvSpPr>
      <dsp:spPr>
        <a:xfrm>
          <a:off x="261911" y="1220697"/>
          <a:ext cx="2357206" cy="1496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Formación </a:t>
          </a:r>
          <a:r>
            <a:rPr lang="en-US" sz="2200" b="1" kern="1200" dirty="0" err="1"/>
            <a:t>financiada</a:t>
          </a:r>
          <a:r>
            <a:rPr lang="en-US" sz="2200" b="1" kern="1200" dirty="0"/>
            <a:t> para </a:t>
          </a:r>
          <a:r>
            <a:rPr lang="en-US" sz="2200" b="1" kern="1200" dirty="0" err="1"/>
            <a:t>trabajadores</a:t>
          </a:r>
          <a:r>
            <a:rPr lang="en-US" sz="2200" b="1" kern="1200" dirty="0"/>
            <a:t> en </a:t>
          </a:r>
          <a:r>
            <a:rPr lang="en-US" sz="2200" b="1" kern="1200" dirty="0" err="1"/>
            <a:t>activo</a:t>
          </a:r>
          <a:endParaRPr lang="en-US" sz="2200" b="1" kern="1200" dirty="0"/>
        </a:p>
      </dsp:txBody>
      <dsp:txXfrm>
        <a:off x="305752" y="1264538"/>
        <a:ext cx="2269524" cy="1409144"/>
      </dsp:txXfrm>
    </dsp:sp>
    <dsp:sp modelId="{B77FC5C1-396E-4E98-B37A-EFAAB70DA61D}">
      <dsp:nvSpPr>
        <dsp:cNvPr id="0" name=""/>
        <dsp:cNvSpPr/>
      </dsp:nvSpPr>
      <dsp:spPr>
        <a:xfrm>
          <a:off x="2881030" y="971881"/>
          <a:ext cx="2357206" cy="1496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516B6-1003-4B64-9FF5-B1A37F826EB5}">
      <dsp:nvSpPr>
        <dsp:cNvPr id="0" name=""/>
        <dsp:cNvSpPr/>
      </dsp:nvSpPr>
      <dsp:spPr>
        <a:xfrm>
          <a:off x="3142942" y="1220697"/>
          <a:ext cx="2357206" cy="1496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/>
            <a:t>Bonificación</a:t>
          </a:r>
          <a:r>
            <a:rPr lang="en-US" sz="2200" b="1" kern="1200" dirty="0"/>
            <a:t> del </a:t>
          </a:r>
          <a:r>
            <a:rPr lang="en-US" sz="2200" b="1" kern="1200" dirty="0" err="1"/>
            <a:t>coste</a:t>
          </a:r>
          <a:r>
            <a:rPr lang="en-US" sz="2200" b="1" kern="1200" dirty="0"/>
            <a:t> en </a:t>
          </a:r>
          <a:r>
            <a:rPr lang="en-US" sz="2200" b="1" kern="1200" dirty="0" err="1"/>
            <a:t>cotizaciones</a:t>
          </a:r>
          <a:r>
            <a:rPr lang="en-US" sz="2200" b="1" kern="1200" dirty="0"/>
            <a:t> a la </a:t>
          </a:r>
          <a:r>
            <a:rPr lang="en-US" sz="2200" b="1" kern="1200" dirty="0" err="1"/>
            <a:t>Seguridad</a:t>
          </a:r>
          <a:r>
            <a:rPr lang="en-US" sz="2200" b="1" kern="1200" dirty="0"/>
            <a:t> Social</a:t>
          </a:r>
        </a:p>
      </dsp:txBody>
      <dsp:txXfrm>
        <a:off x="3186783" y="1264538"/>
        <a:ext cx="2269524" cy="1409144"/>
      </dsp:txXfrm>
    </dsp:sp>
    <dsp:sp modelId="{B60B8AA9-9EA9-46DC-AF10-D8FD7E86252B}">
      <dsp:nvSpPr>
        <dsp:cNvPr id="0" name=""/>
        <dsp:cNvSpPr/>
      </dsp:nvSpPr>
      <dsp:spPr>
        <a:xfrm>
          <a:off x="5762060" y="971881"/>
          <a:ext cx="2357206" cy="14968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091F25-44FF-40EF-82B6-8E41F0FC4AF9}">
      <dsp:nvSpPr>
        <dsp:cNvPr id="0" name=""/>
        <dsp:cNvSpPr/>
      </dsp:nvSpPr>
      <dsp:spPr>
        <a:xfrm>
          <a:off x="6023972" y="1220697"/>
          <a:ext cx="2357206" cy="14968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 err="1"/>
            <a:t>Mejora</a:t>
          </a:r>
          <a:r>
            <a:rPr lang="en-US" sz="2200" b="1" kern="1200" dirty="0"/>
            <a:t> de </a:t>
          </a:r>
          <a:r>
            <a:rPr lang="en-US" sz="2200" b="1" kern="1200" dirty="0" err="1"/>
            <a:t>competencias</a:t>
          </a:r>
          <a:r>
            <a:rPr lang="en-US" sz="2200" b="1" kern="1200" dirty="0"/>
            <a:t> </a:t>
          </a:r>
          <a:r>
            <a:rPr lang="en-US" sz="2200" b="1" kern="1200" dirty="0" err="1"/>
            <a:t>técnicas</a:t>
          </a:r>
          <a:r>
            <a:rPr lang="en-US" sz="2200" b="1" kern="1200" dirty="0"/>
            <a:t> y </a:t>
          </a:r>
          <a:r>
            <a:rPr lang="en-US" sz="2200" b="1" kern="1200" dirty="0" err="1"/>
            <a:t>transversales</a:t>
          </a:r>
          <a:endParaRPr lang="en-US" sz="2200" b="1" kern="1200" dirty="0"/>
        </a:p>
      </dsp:txBody>
      <dsp:txXfrm>
        <a:off x="6067813" y="1264538"/>
        <a:ext cx="2269524" cy="14091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039B1C-9C7A-4603-BBBB-B4AB0382FA68}">
      <dsp:nvSpPr>
        <dsp:cNvPr id="0" name=""/>
        <dsp:cNvSpPr/>
      </dsp:nvSpPr>
      <dsp:spPr>
        <a:xfrm>
          <a:off x="1903870" y="0"/>
          <a:ext cx="4662147" cy="4192805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DDA13C-AF29-4D2A-A264-8FABD20924BC}">
      <dsp:nvSpPr>
        <dsp:cNvPr id="0" name=""/>
        <dsp:cNvSpPr/>
      </dsp:nvSpPr>
      <dsp:spPr>
        <a:xfrm>
          <a:off x="2483886" y="398316"/>
          <a:ext cx="1741138" cy="163519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noProof="0" dirty="0"/>
            <a:t>Aumento de productividad y cualificación</a:t>
          </a:r>
        </a:p>
      </dsp:txBody>
      <dsp:txXfrm>
        <a:off x="2563710" y="478140"/>
        <a:ext cx="1581490" cy="1475545"/>
      </dsp:txXfrm>
    </dsp:sp>
    <dsp:sp modelId="{5F7C0621-352A-4C21-A826-EBCAF59DE021}">
      <dsp:nvSpPr>
        <dsp:cNvPr id="0" name=""/>
        <dsp:cNvSpPr/>
      </dsp:nvSpPr>
      <dsp:spPr>
        <a:xfrm>
          <a:off x="4244864" y="398316"/>
          <a:ext cx="1741138" cy="1635193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noProof="0" dirty="0"/>
            <a:t>Mejora del clima laboral</a:t>
          </a:r>
        </a:p>
      </dsp:txBody>
      <dsp:txXfrm>
        <a:off x="4324688" y="478140"/>
        <a:ext cx="1581490" cy="1475545"/>
      </dsp:txXfrm>
    </dsp:sp>
    <dsp:sp modelId="{A07EAF7A-AC39-4348-A775-4105B1AC756F}">
      <dsp:nvSpPr>
        <dsp:cNvPr id="0" name=""/>
        <dsp:cNvSpPr/>
      </dsp:nvSpPr>
      <dsp:spPr>
        <a:xfrm>
          <a:off x="2483886" y="2159294"/>
          <a:ext cx="1741138" cy="1635193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noProof="0" dirty="0"/>
            <a:t>Adaptación a cambios tecnológicos y legales</a:t>
          </a:r>
        </a:p>
      </dsp:txBody>
      <dsp:txXfrm>
        <a:off x="2563710" y="2239118"/>
        <a:ext cx="1581490" cy="1475545"/>
      </dsp:txXfrm>
    </dsp:sp>
    <dsp:sp modelId="{E78873F3-E14E-4783-AD93-01A15A7894A8}">
      <dsp:nvSpPr>
        <dsp:cNvPr id="0" name=""/>
        <dsp:cNvSpPr/>
      </dsp:nvSpPr>
      <dsp:spPr>
        <a:xfrm>
          <a:off x="4244864" y="2159294"/>
          <a:ext cx="1741138" cy="1635193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noProof="0" dirty="0"/>
            <a:t>Sin coste neto gracias a las bonificaciones</a:t>
          </a:r>
        </a:p>
      </dsp:txBody>
      <dsp:txXfrm>
        <a:off x="4324688" y="2239118"/>
        <a:ext cx="1581490" cy="14755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5499FF-1BBF-4DE6-A4F1-A8C5F26783C0}">
      <dsp:nvSpPr>
        <dsp:cNvPr id="0" name=""/>
        <dsp:cNvSpPr/>
      </dsp:nvSpPr>
      <dsp:spPr>
        <a:xfrm>
          <a:off x="353758" y="566953"/>
          <a:ext cx="1096927" cy="10969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E87D70-B980-494D-A5F5-911CED90D15E}">
      <dsp:nvSpPr>
        <dsp:cNvPr id="0" name=""/>
        <dsp:cNvSpPr/>
      </dsp:nvSpPr>
      <dsp:spPr>
        <a:xfrm>
          <a:off x="587529" y="800724"/>
          <a:ext cx="629384" cy="62938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156906-D385-4615-A067-F70B5DBD98DA}">
      <dsp:nvSpPr>
        <dsp:cNvPr id="0" name=""/>
        <dsp:cNvSpPr/>
      </dsp:nvSpPr>
      <dsp:spPr>
        <a:xfrm>
          <a:off x="3100" y="2005547"/>
          <a:ext cx="1798242" cy="111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600" b="1" kern="1200" noProof="0" dirty="0"/>
            <a:t>Trabajadores por cuenta ajena</a:t>
          </a:r>
        </a:p>
      </dsp:txBody>
      <dsp:txXfrm>
        <a:off x="3100" y="2005547"/>
        <a:ext cx="1798242" cy="1116904"/>
      </dsp:txXfrm>
    </dsp:sp>
    <dsp:sp modelId="{7773CDAA-5BD9-4693-BE84-8CB33D942141}">
      <dsp:nvSpPr>
        <dsp:cNvPr id="0" name=""/>
        <dsp:cNvSpPr/>
      </dsp:nvSpPr>
      <dsp:spPr>
        <a:xfrm>
          <a:off x="2466692" y="566953"/>
          <a:ext cx="1096927" cy="109692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B6D43-6B10-43FF-9A13-F4E56CA12A53}">
      <dsp:nvSpPr>
        <dsp:cNvPr id="0" name=""/>
        <dsp:cNvSpPr/>
      </dsp:nvSpPr>
      <dsp:spPr>
        <a:xfrm>
          <a:off x="2700464" y="800724"/>
          <a:ext cx="629384" cy="62938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BF727-D6BF-4532-A1E3-41A38C29C003}">
      <dsp:nvSpPr>
        <dsp:cNvPr id="0" name=""/>
        <dsp:cNvSpPr/>
      </dsp:nvSpPr>
      <dsp:spPr>
        <a:xfrm>
          <a:off x="2116035" y="2005547"/>
          <a:ext cx="1798242" cy="111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600" b="1" kern="1200" noProof="0" dirty="0"/>
            <a:t>Fijos discontinuos en periodos inactivos</a:t>
          </a:r>
        </a:p>
      </dsp:txBody>
      <dsp:txXfrm>
        <a:off x="2116035" y="2005547"/>
        <a:ext cx="1798242" cy="1116904"/>
      </dsp:txXfrm>
    </dsp:sp>
    <dsp:sp modelId="{69022AC1-C3E6-4F87-8FD6-E74C3AD07DE8}">
      <dsp:nvSpPr>
        <dsp:cNvPr id="0" name=""/>
        <dsp:cNvSpPr/>
      </dsp:nvSpPr>
      <dsp:spPr>
        <a:xfrm>
          <a:off x="4579627" y="566953"/>
          <a:ext cx="1096927" cy="10969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F01B91-8492-4432-B4F7-FC1213A42FD1}">
      <dsp:nvSpPr>
        <dsp:cNvPr id="0" name=""/>
        <dsp:cNvSpPr/>
      </dsp:nvSpPr>
      <dsp:spPr>
        <a:xfrm>
          <a:off x="4813398" y="800724"/>
          <a:ext cx="629384" cy="62938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596752-78BE-4EF5-82B3-42164084EC30}">
      <dsp:nvSpPr>
        <dsp:cNvPr id="0" name=""/>
        <dsp:cNvSpPr/>
      </dsp:nvSpPr>
      <dsp:spPr>
        <a:xfrm>
          <a:off x="4228970" y="2005547"/>
          <a:ext cx="1798242" cy="111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600" b="1" kern="1200" noProof="0" dirty="0"/>
            <a:t>Afectados por ERTE (según condiciones)</a:t>
          </a:r>
        </a:p>
      </dsp:txBody>
      <dsp:txXfrm>
        <a:off x="4228970" y="2005547"/>
        <a:ext cx="1798242" cy="1116904"/>
      </dsp:txXfrm>
    </dsp:sp>
    <dsp:sp modelId="{7F12412D-B71F-4F17-9F05-EB9B5A48A660}">
      <dsp:nvSpPr>
        <dsp:cNvPr id="0" name=""/>
        <dsp:cNvSpPr/>
      </dsp:nvSpPr>
      <dsp:spPr>
        <a:xfrm>
          <a:off x="6787643" y="566953"/>
          <a:ext cx="1096927" cy="109692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C25DC0-7A8D-4AA6-B46E-A4EDD2A2D5DE}">
      <dsp:nvSpPr>
        <dsp:cNvPr id="0" name=""/>
        <dsp:cNvSpPr/>
      </dsp:nvSpPr>
      <dsp:spPr>
        <a:xfrm>
          <a:off x="7021415" y="800724"/>
          <a:ext cx="629384" cy="62938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C9F2E-135A-4DFA-B463-B3F0AB125BCC}">
      <dsp:nvSpPr>
        <dsp:cNvPr id="0" name=""/>
        <dsp:cNvSpPr/>
      </dsp:nvSpPr>
      <dsp:spPr>
        <a:xfrm>
          <a:off x="6341904" y="2005547"/>
          <a:ext cx="1988406" cy="1116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ES" sz="1600" b="1" kern="1200" noProof="0" dirty="0"/>
            <a:t>Socios de cooperativas que coticen por formación profesional</a:t>
          </a:r>
        </a:p>
      </dsp:txBody>
      <dsp:txXfrm>
        <a:off x="6341904" y="2005547"/>
        <a:ext cx="1988406" cy="11169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9BA7AA-B1FF-4116-B12D-E0E03895FB77}">
      <dsp:nvSpPr>
        <dsp:cNvPr id="0" name=""/>
        <dsp:cNvSpPr/>
      </dsp:nvSpPr>
      <dsp:spPr>
        <a:xfrm>
          <a:off x="0" y="119132"/>
          <a:ext cx="8195871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noProof="0" dirty="0"/>
            <a:t>1. Consultar el crédito disponible en </a:t>
          </a:r>
          <a:r>
            <a:rPr lang="es-ES" sz="3300" kern="1200" noProof="0" dirty="0" err="1"/>
            <a:t>FUNDAE</a:t>
          </a:r>
          <a:endParaRPr lang="es-ES" sz="3300" kern="1200" noProof="0" dirty="0"/>
        </a:p>
      </dsp:txBody>
      <dsp:txXfrm>
        <a:off x="38638" y="157770"/>
        <a:ext cx="8118595" cy="714229"/>
      </dsp:txXfrm>
    </dsp:sp>
    <dsp:sp modelId="{0173CF40-D3D9-430E-A680-22C2C02AA1C2}">
      <dsp:nvSpPr>
        <dsp:cNvPr id="0" name=""/>
        <dsp:cNvSpPr/>
      </dsp:nvSpPr>
      <dsp:spPr>
        <a:xfrm>
          <a:off x="0" y="1005677"/>
          <a:ext cx="8195871" cy="791505"/>
        </a:xfrm>
        <a:prstGeom prst="round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noProof="0" dirty="0"/>
            <a:t>2. Planificar e impartir la formación</a:t>
          </a:r>
        </a:p>
      </dsp:txBody>
      <dsp:txXfrm>
        <a:off x="38638" y="1044315"/>
        <a:ext cx="8118595" cy="714229"/>
      </dsp:txXfrm>
    </dsp:sp>
    <dsp:sp modelId="{DA77DE0A-CDEB-44E7-A3D4-5EE62CDF95DE}">
      <dsp:nvSpPr>
        <dsp:cNvPr id="0" name=""/>
        <dsp:cNvSpPr/>
      </dsp:nvSpPr>
      <dsp:spPr>
        <a:xfrm>
          <a:off x="0" y="1892222"/>
          <a:ext cx="8195871" cy="791505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noProof="0" dirty="0"/>
            <a:t>3. Notificar la acción a </a:t>
          </a:r>
          <a:r>
            <a:rPr lang="es-ES" sz="3300" kern="1200" noProof="0" dirty="0" err="1"/>
            <a:t>FUNDAE</a:t>
          </a:r>
          <a:endParaRPr lang="es-ES" sz="3300" kern="1200" noProof="0" dirty="0"/>
        </a:p>
      </dsp:txBody>
      <dsp:txXfrm>
        <a:off x="38638" y="1930860"/>
        <a:ext cx="8118595" cy="714229"/>
      </dsp:txXfrm>
    </dsp:sp>
    <dsp:sp modelId="{B2260BD3-8DDC-4923-BC1B-419CAC0AE79B}">
      <dsp:nvSpPr>
        <dsp:cNvPr id="0" name=""/>
        <dsp:cNvSpPr/>
      </dsp:nvSpPr>
      <dsp:spPr>
        <a:xfrm>
          <a:off x="0" y="2778767"/>
          <a:ext cx="8195871" cy="79150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300" kern="1200" noProof="0" dirty="0"/>
            <a:t>4. Bonificar el coste en los seguros sociales</a:t>
          </a:r>
        </a:p>
      </dsp:txBody>
      <dsp:txXfrm>
        <a:off x="38638" y="2817405"/>
        <a:ext cx="8118595" cy="7142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913434-D40F-48DC-8519-43E9F444F267}">
      <dsp:nvSpPr>
        <dsp:cNvPr id="0" name=""/>
        <dsp:cNvSpPr/>
      </dsp:nvSpPr>
      <dsp:spPr>
        <a:xfrm>
          <a:off x="520435" y="944700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5DE41-4166-495C-B713-956DF94217A0}">
      <dsp:nvSpPr>
        <dsp:cNvPr id="0" name=""/>
        <dsp:cNvSpPr/>
      </dsp:nvSpPr>
      <dsp:spPr>
        <a:xfrm>
          <a:off x="25435" y="202470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Estar al corriente con Seguridad Social y Hacienda.</a:t>
          </a:r>
        </a:p>
      </dsp:txBody>
      <dsp:txXfrm>
        <a:off x="25435" y="2024704"/>
        <a:ext cx="1800000" cy="720000"/>
      </dsp:txXfrm>
    </dsp:sp>
    <dsp:sp modelId="{8861A128-D657-49B0-9A7F-EC8439212E06}">
      <dsp:nvSpPr>
        <dsp:cNvPr id="0" name=""/>
        <dsp:cNvSpPr/>
      </dsp:nvSpPr>
      <dsp:spPr>
        <a:xfrm>
          <a:off x="2635435" y="944700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D44903-4788-4FC5-913A-C987FF69C0E5}">
      <dsp:nvSpPr>
        <dsp:cNvPr id="0" name=""/>
        <dsp:cNvSpPr/>
      </dsp:nvSpPr>
      <dsp:spPr>
        <a:xfrm>
          <a:off x="2140435" y="202470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Comunicar la formación con antelación.</a:t>
          </a:r>
        </a:p>
      </dsp:txBody>
      <dsp:txXfrm>
        <a:off x="2140435" y="2024704"/>
        <a:ext cx="1800000" cy="720000"/>
      </dsp:txXfrm>
    </dsp:sp>
    <dsp:sp modelId="{B881EDD3-2749-49B9-AEFC-66F1F452C4F8}">
      <dsp:nvSpPr>
        <dsp:cNvPr id="0" name=""/>
        <dsp:cNvSpPr/>
      </dsp:nvSpPr>
      <dsp:spPr>
        <a:xfrm>
          <a:off x="4750435" y="944700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6F513-2100-40E1-8FB5-461A97399E41}">
      <dsp:nvSpPr>
        <dsp:cNvPr id="0" name=""/>
        <dsp:cNvSpPr/>
      </dsp:nvSpPr>
      <dsp:spPr>
        <a:xfrm>
          <a:off x="4255435" y="202470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Conservar documentación justificativa.</a:t>
          </a:r>
        </a:p>
      </dsp:txBody>
      <dsp:txXfrm>
        <a:off x="4255435" y="2024704"/>
        <a:ext cx="1800000" cy="720000"/>
      </dsp:txXfrm>
    </dsp:sp>
    <dsp:sp modelId="{75CB41AB-E5E8-402A-82D4-E0DB9862BB7F}">
      <dsp:nvSpPr>
        <dsp:cNvPr id="0" name=""/>
        <dsp:cNvSpPr/>
      </dsp:nvSpPr>
      <dsp:spPr>
        <a:xfrm>
          <a:off x="6865435" y="944700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D7ED87-7BDA-4489-B923-B038F45C8526}">
      <dsp:nvSpPr>
        <dsp:cNvPr id="0" name=""/>
        <dsp:cNvSpPr/>
      </dsp:nvSpPr>
      <dsp:spPr>
        <a:xfrm>
          <a:off x="6370435" y="202470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• Cumplir con requisitos de calidad y seguimiento.</a:t>
          </a:r>
        </a:p>
      </dsp:txBody>
      <dsp:txXfrm>
        <a:off x="6370435" y="2024704"/>
        <a:ext cx="180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262ECA-C036-477A-A1F6-807E5571E0E4}">
      <dsp:nvSpPr>
        <dsp:cNvPr id="0" name=""/>
        <dsp:cNvSpPr/>
      </dsp:nvSpPr>
      <dsp:spPr>
        <a:xfrm>
          <a:off x="0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ED2EFC-9E41-4736-9A56-1C87AFA8626A}">
      <dsp:nvSpPr>
        <dsp:cNvPr id="0" name=""/>
        <dsp:cNvSpPr/>
      </dsp:nvSpPr>
      <dsp:spPr>
        <a:xfrm>
          <a:off x="256120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El crédito formativo caduca cada año.</a:t>
          </a:r>
        </a:p>
      </dsp:txBody>
      <dsp:txXfrm>
        <a:off x="298991" y="1277365"/>
        <a:ext cx="2219346" cy="1377989"/>
      </dsp:txXfrm>
    </dsp:sp>
    <dsp:sp modelId="{48CCBF77-9F2C-4011-A9B0-98BCAE7CBD3E}">
      <dsp:nvSpPr>
        <dsp:cNvPr id="0" name=""/>
        <dsp:cNvSpPr/>
      </dsp:nvSpPr>
      <dsp:spPr>
        <a:xfrm>
          <a:off x="2817330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7C4489-A18A-4642-B337-8A04B83984CF}">
      <dsp:nvSpPr>
        <dsp:cNvPr id="0" name=""/>
        <dsp:cNvSpPr/>
      </dsp:nvSpPr>
      <dsp:spPr>
        <a:xfrm>
          <a:off x="3073451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Ventaja competitiva para la empresa.</a:t>
          </a:r>
        </a:p>
      </dsp:txBody>
      <dsp:txXfrm>
        <a:off x="3116322" y="1277365"/>
        <a:ext cx="2219346" cy="1377989"/>
      </dsp:txXfrm>
    </dsp:sp>
    <dsp:sp modelId="{63E05ACB-F39C-484B-9C79-FAEF774161B0}">
      <dsp:nvSpPr>
        <dsp:cNvPr id="0" name=""/>
        <dsp:cNvSpPr/>
      </dsp:nvSpPr>
      <dsp:spPr>
        <a:xfrm>
          <a:off x="5634661" y="991179"/>
          <a:ext cx="2305088" cy="14637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A0C58-9C75-4E59-A8F5-0A4A946ED38B}">
      <dsp:nvSpPr>
        <dsp:cNvPr id="0" name=""/>
        <dsp:cNvSpPr/>
      </dsp:nvSpPr>
      <dsp:spPr>
        <a:xfrm>
          <a:off x="5890782" y="1234494"/>
          <a:ext cx="2305088" cy="14637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• Formación sin coste neto.</a:t>
          </a:r>
        </a:p>
      </dsp:txBody>
      <dsp:txXfrm>
        <a:off x="5933653" y="1277365"/>
        <a:ext cx="2219346" cy="1377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7T11:23:34.115"/>
    </inkml:context>
    <inkml:brush xml:id="br0">
      <inkml:brushProperty name="width" value="0.1" units="cm"/>
      <inkml:brushProperty name="height" value="0.1" units="cm"/>
      <inkml:brushProperty name="color" value="#CAC4C9"/>
    </inkml:brush>
  </inkml:definitions>
  <inkml:trace contextRef="#ctx0" brushRef="#br0">0 0 6553,'0'0'0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7T11:23:40.939"/>
    </inkml:context>
    <inkml:brush xml:id="br0">
      <inkml:brushProperty name="width" value="0.1" units="cm"/>
      <inkml:brushProperty name="height" value="0.1" units="cm"/>
      <inkml:brushProperty name="color" value="#CAC4C9"/>
    </inkml:brush>
  </inkml:definitions>
  <inkml:trace contextRef="#ctx0" brushRef="#br0">1 0 6553,'0'0'0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7T11:23:45.181"/>
    </inkml:context>
    <inkml:brush xml:id="br0">
      <inkml:brushProperty name="width" value="0.1" units="cm"/>
      <inkml:brushProperty name="height" value="0.1" units="cm"/>
      <inkml:brushProperty name="color" value="#CAC4C9"/>
    </inkml:brush>
  </inkml:definitions>
  <inkml:trace contextRef="#ctx0" brushRef="#br0">1 1 6553,'0'0'0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7T11:25:29.575"/>
    </inkml:context>
    <inkml:brush xml:id="br0">
      <inkml:brushProperty name="width" value="0.035" units="cm"/>
      <inkml:brushProperty name="height" value="0.035" units="cm"/>
      <inkml:brushProperty name="color" value="#E4E0E3"/>
    </inkml:brush>
  </inkml:definitions>
  <inkml:trace contextRef="#ctx0" brushRef="#br0">0 1 9830,'0'0'0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27T11:25:30.891"/>
    </inkml:context>
    <inkml:brush xml:id="br0">
      <inkml:brushProperty name="width" value="0.035" units="cm"/>
      <inkml:brushProperty name="height" value="0.035" units="cm"/>
      <inkml:brushProperty name="color" value="#E4E0E3"/>
    </inkml:brush>
  </inkml:definitions>
  <inkml:trace contextRef="#ctx0" brushRef="#br0">0 1 9830,'0'0'0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AA269-C8C6-46E8-B99E-9FB86252AB8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AA580-3E1C-4FF3-8C41-FF13A724C9F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87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jpeg"/><Relationship Id="rId7" Type="http://schemas.openxmlformats.org/officeDocument/2006/relationships/customXml" Target="../ink/ink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5" Type="http://schemas.openxmlformats.org/officeDocument/2006/relationships/customXml" Target="../ink/ink1.xml"/><Relationship Id="rId10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0" name="Rectangle 1056">
            <a:extLst>
              <a:ext uri="{FF2B5EF4-FFF2-40B4-BE49-F238E27FC236}">
                <a16:creationId xmlns:a16="http://schemas.microsoft.com/office/drawing/2014/main" id="{78BA5F19-D5E1-4ECC-BEC2-DF7AEDFD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Freeform: Shape 1058">
            <a:extLst>
              <a:ext uri="{FF2B5EF4-FFF2-40B4-BE49-F238E27FC236}">
                <a16:creationId xmlns:a16="http://schemas.microsoft.com/office/drawing/2014/main" id="{50CC88A9-A661-4C48-866E-8734E511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8452002" cy="2008639"/>
          </a:xfrm>
          <a:custGeom>
            <a:avLst/>
            <a:gdLst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174645 w 11269336"/>
              <a:gd name="connsiteY140" fmla="*/ 2088358 h 2323145"/>
              <a:gd name="connsiteX141" fmla="*/ 5092476 w 11269336"/>
              <a:gd name="connsiteY141" fmla="*/ 2100737 h 2323145"/>
              <a:gd name="connsiteX142" fmla="*/ 5060738 w 11269336"/>
              <a:gd name="connsiteY142" fmla="*/ 2083274 h 2323145"/>
              <a:gd name="connsiteX143" fmla="*/ 4860988 w 11269336"/>
              <a:gd name="connsiteY143" fmla="*/ 2135698 h 2323145"/>
              <a:gd name="connsiteX144" fmla="*/ 4807902 w 11269336"/>
              <a:gd name="connsiteY144" fmla="*/ 2138894 h 2323145"/>
              <a:gd name="connsiteX145" fmla="*/ 4765388 w 11269336"/>
              <a:gd name="connsiteY145" fmla="*/ 2162525 h 2323145"/>
              <a:gd name="connsiteX146" fmla="*/ 4745033 w 11269336"/>
              <a:gd name="connsiteY146" fmla="*/ 2158859 h 2323145"/>
              <a:gd name="connsiteX147" fmla="*/ 4741475 w 11269336"/>
              <a:gd name="connsiteY147" fmla="*/ 2157998 h 2323145"/>
              <a:gd name="connsiteX148" fmla="*/ 4728247 w 11269336"/>
              <a:gd name="connsiteY148" fmla="*/ 2159526 h 2323145"/>
              <a:gd name="connsiteX149" fmla="*/ 4723263 w 11269336"/>
              <a:gd name="connsiteY149" fmla="*/ 2153742 h 2323145"/>
              <a:gd name="connsiteX150" fmla="*/ 4702453 w 11269336"/>
              <a:gd name="connsiteY150" fmla="*/ 2151586 h 2323145"/>
              <a:gd name="connsiteX151" fmla="*/ 4678455 w 11269336"/>
              <a:gd name="connsiteY151" fmla="*/ 2156131 h 2323145"/>
              <a:gd name="connsiteX152" fmla="*/ 4593061 w 11269336"/>
              <a:gd name="connsiteY152" fmla="*/ 2171597 h 2323145"/>
              <a:gd name="connsiteX153" fmla="*/ 4579902 w 11269336"/>
              <a:gd name="connsiteY153" fmla="*/ 2177927 h 2323145"/>
              <a:gd name="connsiteX154" fmla="*/ 4533444 w 11269336"/>
              <a:gd name="connsiteY154" fmla="*/ 2181200 h 2323145"/>
              <a:gd name="connsiteX155" fmla="*/ 4492832 w 11269336"/>
              <a:gd name="connsiteY155" fmla="*/ 2188033 h 2323145"/>
              <a:gd name="connsiteX156" fmla="*/ 4467257 w 11269336"/>
              <a:gd name="connsiteY156" fmla="*/ 2196121 h 2323145"/>
              <a:gd name="connsiteX157" fmla="*/ 4459937 w 11269336"/>
              <a:gd name="connsiteY157" fmla="*/ 2195182 h 2323145"/>
              <a:gd name="connsiteX158" fmla="*/ 4433312 w 11269336"/>
              <a:gd name="connsiteY158" fmla="*/ 2199004 h 2323145"/>
              <a:gd name="connsiteX159" fmla="*/ 4420601 w 11269336"/>
              <a:gd name="connsiteY159" fmla="*/ 2205158 h 2323145"/>
              <a:gd name="connsiteX160" fmla="*/ 4405765 w 11269336"/>
              <a:gd name="connsiteY160" fmla="*/ 2199902 h 2323145"/>
              <a:gd name="connsiteX161" fmla="*/ 4401354 w 11269336"/>
              <a:gd name="connsiteY161" fmla="*/ 2194745 h 2323145"/>
              <a:gd name="connsiteX162" fmla="*/ 4383151 w 11269336"/>
              <a:gd name="connsiteY162" fmla="*/ 2201140 h 2323145"/>
              <a:gd name="connsiteX163" fmla="*/ 4366646 w 11269336"/>
              <a:gd name="connsiteY163" fmla="*/ 2198564 h 2323145"/>
              <a:gd name="connsiteX164" fmla="*/ 4354009 w 11269336"/>
              <a:gd name="connsiteY164" fmla="*/ 2204984 h 2323145"/>
              <a:gd name="connsiteX165" fmla="*/ 4348284 w 11269336"/>
              <a:gd name="connsiteY165" fmla="*/ 2205270 h 2323145"/>
              <a:gd name="connsiteX166" fmla="*/ 4333906 w 11269336"/>
              <a:gd name="connsiteY166" fmla="*/ 2205251 h 2323145"/>
              <a:gd name="connsiteX167" fmla="*/ 4308819 w 11269336"/>
              <a:gd name="connsiteY167" fmla="*/ 2203822 h 2323145"/>
              <a:gd name="connsiteX168" fmla="*/ 4301210 w 11269336"/>
              <a:gd name="connsiteY168" fmla="*/ 2204456 h 2323145"/>
              <a:gd name="connsiteX169" fmla="*/ 4283095 w 11269336"/>
              <a:gd name="connsiteY169" fmla="*/ 2198177 h 2323145"/>
              <a:gd name="connsiteX170" fmla="*/ 4250119 w 11269336"/>
              <a:gd name="connsiteY170" fmla="*/ 2196342 h 2323145"/>
              <a:gd name="connsiteX171" fmla="*/ 4189203 w 11269336"/>
              <a:gd name="connsiteY171" fmla="*/ 2178994 h 2323145"/>
              <a:gd name="connsiteX172" fmla="*/ 4154035 w 11269336"/>
              <a:gd name="connsiteY172" fmla="*/ 2171950 h 2323145"/>
              <a:gd name="connsiteX173" fmla="*/ 4129569 w 11269336"/>
              <a:gd name="connsiteY173" fmla="*/ 2163850 h 2323145"/>
              <a:gd name="connsiteX174" fmla="*/ 4061250 w 11269336"/>
              <a:gd name="connsiteY174" fmla="*/ 2159236 h 2323145"/>
              <a:gd name="connsiteX175" fmla="*/ 3945480 w 11269336"/>
              <a:gd name="connsiteY175" fmla="*/ 2158279 h 2323145"/>
              <a:gd name="connsiteX176" fmla="*/ 3921468 w 11269336"/>
              <a:gd name="connsiteY176" fmla="*/ 2156588 h 2323145"/>
              <a:gd name="connsiteX177" fmla="*/ 3903348 w 11269336"/>
              <a:gd name="connsiteY177" fmla="*/ 2149220 h 2323145"/>
              <a:gd name="connsiteX178" fmla="*/ 3901342 w 11269336"/>
              <a:gd name="connsiteY178" fmla="*/ 2142355 h 2323145"/>
              <a:gd name="connsiteX179" fmla="*/ 3888539 w 11269336"/>
              <a:gd name="connsiteY179" fmla="*/ 2140476 h 2323145"/>
              <a:gd name="connsiteX180" fmla="*/ 3885662 w 11269336"/>
              <a:gd name="connsiteY180" fmla="*/ 2138740 h 2323145"/>
              <a:gd name="connsiteX181" fmla="*/ 3868627 w 11269336"/>
              <a:gd name="connsiteY181" fmla="*/ 2130023 h 2323145"/>
              <a:gd name="connsiteX182" fmla="*/ 3819177 w 11269336"/>
              <a:gd name="connsiteY182" fmla="*/ 2142111 h 2323145"/>
              <a:gd name="connsiteX183" fmla="*/ 3769100 w 11269336"/>
              <a:gd name="connsiteY183" fmla="*/ 2131731 h 2323145"/>
              <a:gd name="connsiteX184" fmla="*/ 3562752 w 11269336"/>
              <a:gd name="connsiteY184" fmla="*/ 2131785 h 2323145"/>
              <a:gd name="connsiteX185" fmla="*/ 3541402 w 11269336"/>
              <a:gd name="connsiteY185" fmla="*/ 2106821 h 2323145"/>
              <a:gd name="connsiteX186" fmla="*/ 3460591 w 11269336"/>
              <a:gd name="connsiteY186" fmla="*/ 2097951 h 2323145"/>
              <a:gd name="connsiteX187" fmla="*/ 3320348 w 11269336"/>
              <a:gd name="connsiteY187" fmla="*/ 2130191 h 2323145"/>
              <a:gd name="connsiteX188" fmla="*/ 3170922 w 11269336"/>
              <a:gd name="connsiteY188" fmla="*/ 2115957 h 2323145"/>
              <a:gd name="connsiteX189" fmla="*/ 3156256 w 11269336"/>
              <a:gd name="connsiteY189" fmla="*/ 2124773 h 2323145"/>
              <a:gd name="connsiteX190" fmla="*/ 3140298 w 11269336"/>
              <a:gd name="connsiteY190" fmla="*/ 2129182 h 2323145"/>
              <a:gd name="connsiteX191" fmla="*/ 3138514 w 11269336"/>
              <a:gd name="connsiteY191" fmla="*/ 2128069 h 2323145"/>
              <a:gd name="connsiteX192" fmla="*/ 3120467 w 11269336"/>
              <a:gd name="connsiteY192" fmla="*/ 2128281 h 2323145"/>
              <a:gd name="connsiteX193" fmla="*/ 3116175 w 11269336"/>
              <a:gd name="connsiteY193" fmla="*/ 2131633 h 2323145"/>
              <a:gd name="connsiteX194" fmla="*/ 3103685 w 11269336"/>
              <a:gd name="connsiteY194" fmla="*/ 2132814 h 2323145"/>
              <a:gd name="connsiteX195" fmla="*/ 3078794 w 11269336"/>
              <a:gd name="connsiteY195" fmla="*/ 2137935 h 2323145"/>
              <a:gd name="connsiteX196" fmla="*/ 3074407 w 11269336"/>
              <a:gd name="connsiteY196" fmla="*/ 2136274 h 2323145"/>
              <a:gd name="connsiteX197" fmla="*/ 3037285 w 11269336"/>
              <a:gd name="connsiteY197" fmla="*/ 2139919 h 2323145"/>
              <a:gd name="connsiteX198" fmla="*/ 3036901 w 11269336"/>
              <a:gd name="connsiteY198" fmla="*/ 2138726 h 2323145"/>
              <a:gd name="connsiteX199" fmla="*/ 3026996 w 11269336"/>
              <a:gd name="connsiteY199" fmla="*/ 2134322 h 2323145"/>
              <a:gd name="connsiteX200" fmla="*/ 3007772 w 11269336"/>
              <a:gd name="connsiteY200" fmla="*/ 2128742 h 2323145"/>
              <a:gd name="connsiteX201" fmla="*/ 2965030 w 11269336"/>
              <a:gd name="connsiteY201" fmla="*/ 2100494 h 2323145"/>
              <a:gd name="connsiteX202" fmla="*/ 2926342 w 11269336"/>
              <a:gd name="connsiteY202" fmla="*/ 2104155 h 2323145"/>
              <a:gd name="connsiteX203" fmla="*/ 2918608 w 11269336"/>
              <a:gd name="connsiteY203" fmla="*/ 2104215 h 2323145"/>
              <a:gd name="connsiteX204" fmla="*/ 2918475 w 11269336"/>
              <a:gd name="connsiteY204" fmla="*/ 2103937 h 2323145"/>
              <a:gd name="connsiteX205" fmla="*/ 2910360 w 11269336"/>
              <a:gd name="connsiteY205" fmla="*/ 2103444 h 2323145"/>
              <a:gd name="connsiteX206" fmla="*/ 2904507 w 11269336"/>
              <a:gd name="connsiteY206" fmla="*/ 2104326 h 2323145"/>
              <a:gd name="connsiteX207" fmla="*/ 2889503 w 11269336"/>
              <a:gd name="connsiteY207" fmla="*/ 2104443 h 2323145"/>
              <a:gd name="connsiteX208" fmla="*/ 2884480 w 11269336"/>
              <a:gd name="connsiteY208" fmla="*/ 2102626 h 2323145"/>
              <a:gd name="connsiteX209" fmla="*/ 2882689 w 11269336"/>
              <a:gd name="connsiteY209" fmla="*/ 2099228 h 2323145"/>
              <a:gd name="connsiteX210" fmla="*/ 2881291 w 11269336"/>
              <a:gd name="connsiteY210" fmla="*/ 2099618 h 2323145"/>
              <a:gd name="connsiteX211" fmla="*/ 2853979 w 11269336"/>
              <a:gd name="connsiteY211" fmla="*/ 2090388 h 2323145"/>
              <a:gd name="connsiteX212" fmla="*/ 2791790 w 11269336"/>
              <a:gd name="connsiteY212" fmla="*/ 2080332 h 2323145"/>
              <a:gd name="connsiteX213" fmla="*/ 2755844 w 11269336"/>
              <a:gd name="connsiteY213" fmla="*/ 2078874 h 2323145"/>
              <a:gd name="connsiteX214" fmla="*/ 2657742 w 11269336"/>
              <a:gd name="connsiteY214" fmla="*/ 2070179 h 2323145"/>
              <a:gd name="connsiteX215" fmla="*/ 2559549 w 11269336"/>
              <a:gd name="connsiteY215" fmla="*/ 2057873 h 2323145"/>
              <a:gd name="connsiteX216" fmla="*/ 2512054 w 11269336"/>
              <a:gd name="connsiteY216" fmla="*/ 2031671 h 2323145"/>
              <a:gd name="connsiteX217" fmla="*/ 2506437 w 11269336"/>
              <a:gd name="connsiteY217" fmla="*/ 2030918 h 2323145"/>
              <a:gd name="connsiteX218" fmla="*/ 2491752 w 11269336"/>
              <a:gd name="connsiteY218" fmla="*/ 2033906 h 2323145"/>
              <a:gd name="connsiteX219" fmla="*/ 2486338 w 11269336"/>
              <a:gd name="connsiteY219" fmla="*/ 2035862 h 2323145"/>
              <a:gd name="connsiteX220" fmla="*/ 2478186 w 11269336"/>
              <a:gd name="connsiteY220" fmla="*/ 2036953 h 2323145"/>
              <a:gd name="connsiteX221" fmla="*/ 2477950 w 11269336"/>
              <a:gd name="connsiteY221" fmla="*/ 2036715 h 2323145"/>
              <a:gd name="connsiteX222" fmla="*/ 2470381 w 11269336"/>
              <a:gd name="connsiteY222" fmla="*/ 2038256 h 2323145"/>
              <a:gd name="connsiteX223" fmla="*/ 2433781 w 11269336"/>
              <a:gd name="connsiteY223" fmla="*/ 2049140 h 2323145"/>
              <a:gd name="connsiteX224" fmla="*/ 2381172 w 11269336"/>
              <a:gd name="connsiteY224" fmla="*/ 2030645 h 2323145"/>
              <a:gd name="connsiteX225" fmla="*/ 2360198 w 11269336"/>
              <a:gd name="connsiteY225" fmla="*/ 2029059 h 2323145"/>
              <a:gd name="connsiteX226" fmla="*/ 2348815 w 11269336"/>
              <a:gd name="connsiteY226" fmla="*/ 2026798 h 2323145"/>
              <a:gd name="connsiteX227" fmla="*/ 2347988 w 11269336"/>
              <a:gd name="connsiteY227" fmla="*/ 2025745 h 2323145"/>
              <a:gd name="connsiteX228" fmla="*/ 2312920 w 11269336"/>
              <a:gd name="connsiteY228" fmla="*/ 2036311 h 2323145"/>
              <a:gd name="connsiteX229" fmla="*/ 2307986 w 11269336"/>
              <a:gd name="connsiteY229" fmla="*/ 2035583 h 2323145"/>
              <a:gd name="connsiteX230" fmla="*/ 2285481 w 11269336"/>
              <a:gd name="connsiteY230" fmla="*/ 2045197 h 2323145"/>
              <a:gd name="connsiteX231" fmla="*/ 2273666 w 11269336"/>
              <a:gd name="connsiteY231" fmla="*/ 2048710 h 2323145"/>
              <a:gd name="connsiteX232" fmla="*/ 2270719 w 11269336"/>
              <a:gd name="connsiteY232" fmla="*/ 2052702 h 2323145"/>
              <a:gd name="connsiteX233" fmla="*/ 2253080 w 11269336"/>
              <a:gd name="connsiteY233" fmla="*/ 2056363 h 2323145"/>
              <a:gd name="connsiteX234" fmla="*/ 2250906 w 11269336"/>
              <a:gd name="connsiteY234" fmla="*/ 2055654 h 2323145"/>
              <a:gd name="connsiteX235" fmla="*/ 2236905 w 11269336"/>
              <a:gd name="connsiteY235" fmla="*/ 2062882 h 2323145"/>
              <a:gd name="connsiteX236" fmla="*/ 2225830 w 11269336"/>
              <a:gd name="connsiteY236" fmla="*/ 2074027 h 2323145"/>
              <a:gd name="connsiteX237" fmla="*/ 2073776 w 11269336"/>
              <a:gd name="connsiteY237" fmla="*/ 2089244 h 2323145"/>
              <a:gd name="connsiteX238" fmla="*/ 1948256 w 11269336"/>
              <a:gd name="connsiteY238" fmla="*/ 2146616 h 2323145"/>
              <a:gd name="connsiteX239" fmla="*/ 1865582 w 11269336"/>
              <a:gd name="connsiteY239" fmla="*/ 2153738 h 2323145"/>
              <a:gd name="connsiteX240" fmla="*/ 1835210 w 11269336"/>
              <a:gd name="connsiteY240" fmla="*/ 2134244 h 2323145"/>
              <a:gd name="connsiteX241" fmla="*/ 1632661 w 11269336"/>
              <a:gd name="connsiteY241" fmla="*/ 2173882 h 2323145"/>
              <a:gd name="connsiteX242" fmla="*/ 1579590 w 11269336"/>
              <a:gd name="connsiteY242" fmla="*/ 2173680 h 2323145"/>
              <a:gd name="connsiteX243" fmla="*/ 1535601 w 11269336"/>
              <a:gd name="connsiteY243" fmla="*/ 2194590 h 2323145"/>
              <a:gd name="connsiteX244" fmla="*/ 1515594 w 11269336"/>
              <a:gd name="connsiteY244" fmla="*/ 2189622 h 2323145"/>
              <a:gd name="connsiteX245" fmla="*/ 1512113 w 11269336"/>
              <a:gd name="connsiteY245" fmla="*/ 2188534 h 2323145"/>
              <a:gd name="connsiteX246" fmla="*/ 1498838 w 11269336"/>
              <a:gd name="connsiteY246" fmla="*/ 2189213 h 2323145"/>
              <a:gd name="connsiteX247" fmla="*/ 1494279 w 11269336"/>
              <a:gd name="connsiteY247" fmla="*/ 2183112 h 2323145"/>
              <a:gd name="connsiteX248" fmla="*/ 1473714 w 11269336"/>
              <a:gd name="connsiteY248" fmla="*/ 2179625 h 2323145"/>
              <a:gd name="connsiteX249" fmla="*/ 1449503 w 11269336"/>
              <a:gd name="connsiteY249" fmla="*/ 2182633 h 2323145"/>
              <a:gd name="connsiteX250" fmla="*/ 1335495 w 11269336"/>
              <a:gd name="connsiteY250" fmla="*/ 2203940 h 2323145"/>
              <a:gd name="connsiteX251" fmla="*/ 1266687 w 11269336"/>
              <a:gd name="connsiteY251" fmla="*/ 2212688 h 2323145"/>
              <a:gd name="connsiteX252" fmla="*/ 1239614 w 11269336"/>
              <a:gd name="connsiteY252" fmla="*/ 2209727 h 2323145"/>
              <a:gd name="connsiteX253" fmla="*/ 1202436 w 11269336"/>
              <a:gd name="connsiteY253" fmla="*/ 2209817 h 2323145"/>
              <a:gd name="connsiteX254" fmla="*/ 1136097 w 11269336"/>
              <a:gd name="connsiteY254" fmla="*/ 2205112 h 2323145"/>
              <a:gd name="connsiteX255" fmla="*/ 1048229 w 11269336"/>
              <a:gd name="connsiteY255" fmla="*/ 2207249 h 2323145"/>
              <a:gd name="connsiteX256" fmla="*/ 988232 w 11269336"/>
              <a:gd name="connsiteY256" fmla="*/ 2235635 h 2323145"/>
              <a:gd name="connsiteX257" fmla="*/ 981959 w 11269336"/>
              <a:gd name="connsiteY257" fmla="*/ 2231607 h 2323145"/>
              <a:gd name="connsiteX258" fmla="*/ 938600 w 11269336"/>
              <a:gd name="connsiteY258" fmla="*/ 2238113 h 2323145"/>
              <a:gd name="connsiteX259" fmla="*/ 791788 w 11269336"/>
              <a:gd name="connsiteY259" fmla="*/ 2293224 h 2323145"/>
              <a:gd name="connsiteX260" fmla="*/ 706914 w 11269336"/>
              <a:gd name="connsiteY260" fmla="*/ 2305046 h 2323145"/>
              <a:gd name="connsiteX261" fmla="*/ 675971 w 11269336"/>
              <a:gd name="connsiteY261" fmla="*/ 2304030 h 2323145"/>
              <a:gd name="connsiteX262" fmla="*/ 624180 w 11269336"/>
              <a:gd name="connsiteY262" fmla="*/ 2302650 h 2323145"/>
              <a:gd name="connsiteX263" fmla="*/ 583453 w 11269336"/>
              <a:gd name="connsiteY263" fmla="*/ 2288788 h 2323145"/>
              <a:gd name="connsiteX264" fmla="*/ 540946 w 11269336"/>
              <a:gd name="connsiteY264" fmla="*/ 2292721 h 2323145"/>
              <a:gd name="connsiteX265" fmla="*/ 533680 w 11269336"/>
              <a:gd name="connsiteY265" fmla="*/ 2310233 h 2323145"/>
              <a:gd name="connsiteX266" fmla="*/ 487366 w 11269336"/>
              <a:gd name="connsiteY266" fmla="*/ 2309053 h 2323145"/>
              <a:gd name="connsiteX267" fmla="*/ 416820 w 11269336"/>
              <a:gd name="connsiteY267" fmla="*/ 2305443 h 2323145"/>
              <a:gd name="connsiteX268" fmla="*/ 376805 w 11269336"/>
              <a:gd name="connsiteY268" fmla="*/ 2307647 h 2323145"/>
              <a:gd name="connsiteX269" fmla="*/ 266777 w 11269336"/>
              <a:gd name="connsiteY269" fmla="*/ 2309012 h 2323145"/>
              <a:gd name="connsiteX270" fmla="*/ 156013 w 11269336"/>
              <a:gd name="connsiteY270" fmla="*/ 2306832 h 2323145"/>
              <a:gd name="connsiteX271" fmla="*/ 87258 w 11269336"/>
              <a:gd name="connsiteY271" fmla="*/ 2285511 h 2323145"/>
              <a:gd name="connsiteX272" fmla="*/ 23798 w 11269336"/>
              <a:gd name="connsiteY272" fmla="*/ 2281822 h 2323145"/>
              <a:gd name="connsiteX273" fmla="*/ 0 w 11269336"/>
              <a:gd name="connsiteY273" fmla="*/ 2285369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296127 w 11269336"/>
              <a:gd name="connsiteY139" fmla="*/ 2023208 h 2323145"/>
              <a:gd name="connsiteX140" fmla="*/ 5092476 w 11269336"/>
              <a:gd name="connsiteY140" fmla="*/ 2100737 h 2323145"/>
              <a:gd name="connsiteX141" fmla="*/ 5060738 w 11269336"/>
              <a:gd name="connsiteY141" fmla="*/ 2083274 h 2323145"/>
              <a:gd name="connsiteX142" fmla="*/ 4860988 w 11269336"/>
              <a:gd name="connsiteY142" fmla="*/ 2135698 h 2323145"/>
              <a:gd name="connsiteX143" fmla="*/ 4807902 w 11269336"/>
              <a:gd name="connsiteY143" fmla="*/ 2138894 h 2323145"/>
              <a:gd name="connsiteX144" fmla="*/ 4765388 w 11269336"/>
              <a:gd name="connsiteY144" fmla="*/ 2162525 h 2323145"/>
              <a:gd name="connsiteX145" fmla="*/ 4745033 w 11269336"/>
              <a:gd name="connsiteY145" fmla="*/ 2158859 h 2323145"/>
              <a:gd name="connsiteX146" fmla="*/ 4741475 w 11269336"/>
              <a:gd name="connsiteY146" fmla="*/ 2157998 h 2323145"/>
              <a:gd name="connsiteX147" fmla="*/ 4728247 w 11269336"/>
              <a:gd name="connsiteY147" fmla="*/ 2159526 h 2323145"/>
              <a:gd name="connsiteX148" fmla="*/ 4723263 w 11269336"/>
              <a:gd name="connsiteY148" fmla="*/ 2153742 h 2323145"/>
              <a:gd name="connsiteX149" fmla="*/ 4702453 w 11269336"/>
              <a:gd name="connsiteY149" fmla="*/ 2151586 h 2323145"/>
              <a:gd name="connsiteX150" fmla="*/ 4678455 w 11269336"/>
              <a:gd name="connsiteY150" fmla="*/ 2156131 h 2323145"/>
              <a:gd name="connsiteX151" fmla="*/ 4593061 w 11269336"/>
              <a:gd name="connsiteY151" fmla="*/ 2171597 h 2323145"/>
              <a:gd name="connsiteX152" fmla="*/ 4579902 w 11269336"/>
              <a:gd name="connsiteY152" fmla="*/ 2177927 h 2323145"/>
              <a:gd name="connsiteX153" fmla="*/ 4533444 w 11269336"/>
              <a:gd name="connsiteY153" fmla="*/ 2181200 h 2323145"/>
              <a:gd name="connsiteX154" fmla="*/ 4492832 w 11269336"/>
              <a:gd name="connsiteY154" fmla="*/ 2188033 h 2323145"/>
              <a:gd name="connsiteX155" fmla="*/ 4467257 w 11269336"/>
              <a:gd name="connsiteY155" fmla="*/ 2196121 h 2323145"/>
              <a:gd name="connsiteX156" fmla="*/ 4459937 w 11269336"/>
              <a:gd name="connsiteY156" fmla="*/ 2195182 h 2323145"/>
              <a:gd name="connsiteX157" fmla="*/ 4433312 w 11269336"/>
              <a:gd name="connsiteY157" fmla="*/ 2199004 h 2323145"/>
              <a:gd name="connsiteX158" fmla="*/ 4420601 w 11269336"/>
              <a:gd name="connsiteY158" fmla="*/ 2205158 h 2323145"/>
              <a:gd name="connsiteX159" fmla="*/ 4405765 w 11269336"/>
              <a:gd name="connsiteY159" fmla="*/ 2199902 h 2323145"/>
              <a:gd name="connsiteX160" fmla="*/ 4401354 w 11269336"/>
              <a:gd name="connsiteY160" fmla="*/ 2194745 h 2323145"/>
              <a:gd name="connsiteX161" fmla="*/ 4383151 w 11269336"/>
              <a:gd name="connsiteY161" fmla="*/ 2201140 h 2323145"/>
              <a:gd name="connsiteX162" fmla="*/ 4366646 w 11269336"/>
              <a:gd name="connsiteY162" fmla="*/ 2198564 h 2323145"/>
              <a:gd name="connsiteX163" fmla="*/ 4354009 w 11269336"/>
              <a:gd name="connsiteY163" fmla="*/ 2204984 h 2323145"/>
              <a:gd name="connsiteX164" fmla="*/ 4348284 w 11269336"/>
              <a:gd name="connsiteY164" fmla="*/ 2205270 h 2323145"/>
              <a:gd name="connsiteX165" fmla="*/ 4333906 w 11269336"/>
              <a:gd name="connsiteY165" fmla="*/ 2205251 h 2323145"/>
              <a:gd name="connsiteX166" fmla="*/ 4308819 w 11269336"/>
              <a:gd name="connsiteY166" fmla="*/ 2203822 h 2323145"/>
              <a:gd name="connsiteX167" fmla="*/ 4301210 w 11269336"/>
              <a:gd name="connsiteY167" fmla="*/ 2204456 h 2323145"/>
              <a:gd name="connsiteX168" fmla="*/ 4283095 w 11269336"/>
              <a:gd name="connsiteY168" fmla="*/ 2198177 h 2323145"/>
              <a:gd name="connsiteX169" fmla="*/ 4250119 w 11269336"/>
              <a:gd name="connsiteY169" fmla="*/ 2196342 h 2323145"/>
              <a:gd name="connsiteX170" fmla="*/ 4189203 w 11269336"/>
              <a:gd name="connsiteY170" fmla="*/ 2178994 h 2323145"/>
              <a:gd name="connsiteX171" fmla="*/ 4154035 w 11269336"/>
              <a:gd name="connsiteY171" fmla="*/ 2171950 h 2323145"/>
              <a:gd name="connsiteX172" fmla="*/ 4129569 w 11269336"/>
              <a:gd name="connsiteY172" fmla="*/ 2163850 h 2323145"/>
              <a:gd name="connsiteX173" fmla="*/ 4061250 w 11269336"/>
              <a:gd name="connsiteY173" fmla="*/ 2159236 h 2323145"/>
              <a:gd name="connsiteX174" fmla="*/ 3945480 w 11269336"/>
              <a:gd name="connsiteY174" fmla="*/ 2158279 h 2323145"/>
              <a:gd name="connsiteX175" fmla="*/ 3921468 w 11269336"/>
              <a:gd name="connsiteY175" fmla="*/ 2156588 h 2323145"/>
              <a:gd name="connsiteX176" fmla="*/ 3903348 w 11269336"/>
              <a:gd name="connsiteY176" fmla="*/ 2149220 h 2323145"/>
              <a:gd name="connsiteX177" fmla="*/ 3901342 w 11269336"/>
              <a:gd name="connsiteY177" fmla="*/ 2142355 h 2323145"/>
              <a:gd name="connsiteX178" fmla="*/ 3888539 w 11269336"/>
              <a:gd name="connsiteY178" fmla="*/ 2140476 h 2323145"/>
              <a:gd name="connsiteX179" fmla="*/ 3885662 w 11269336"/>
              <a:gd name="connsiteY179" fmla="*/ 2138740 h 2323145"/>
              <a:gd name="connsiteX180" fmla="*/ 3868627 w 11269336"/>
              <a:gd name="connsiteY180" fmla="*/ 2130023 h 2323145"/>
              <a:gd name="connsiteX181" fmla="*/ 3819177 w 11269336"/>
              <a:gd name="connsiteY181" fmla="*/ 2142111 h 2323145"/>
              <a:gd name="connsiteX182" fmla="*/ 3769100 w 11269336"/>
              <a:gd name="connsiteY182" fmla="*/ 2131731 h 2323145"/>
              <a:gd name="connsiteX183" fmla="*/ 3562752 w 11269336"/>
              <a:gd name="connsiteY183" fmla="*/ 2131785 h 2323145"/>
              <a:gd name="connsiteX184" fmla="*/ 3541402 w 11269336"/>
              <a:gd name="connsiteY184" fmla="*/ 2106821 h 2323145"/>
              <a:gd name="connsiteX185" fmla="*/ 3460591 w 11269336"/>
              <a:gd name="connsiteY185" fmla="*/ 2097951 h 2323145"/>
              <a:gd name="connsiteX186" fmla="*/ 3320348 w 11269336"/>
              <a:gd name="connsiteY186" fmla="*/ 2130191 h 2323145"/>
              <a:gd name="connsiteX187" fmla="*/ 3170922 w 11269336"/>
              <a:gd name="connsiteY187" fmla="*/ 2115957 h 2323145"/>
              <a:gd name="connsiteX188" fmla="*/ 3156256 w 11269336"/>
              <a:gd name="connsiteY188" fmla="*/ 2124773 h 2323145"/>
              <a:gd name="connsiteX189" fmla="*/ 3140298 w 11269336"/>
              <a:gd name="connsiteY189" fmla="*/ 2129182 h 2323145"/>
              <a:gd name="connsiteX190" fmla="*/ 3138514 w 11269336"/>
              <a:gd name="connsiteY190" fmla="*/ 2128069 h 2323145"/>
              <a:gd name="connsiteX191" fmla="*/ 3120467 w 11269336"/>
              <a:gd name="connsiteY191" fmla="*/ 2128281 h 2323145"/>
              <a:gd name="connsiteX192" fmla="*/ 3116175 w 11269336"/>
              <a:gd name="connsiteY192" fmla="*/ 2131633 h 2323145"/>
              <a:gd name="connsiteX193" fmla="*/ 3103685 w 11269336"/>
              <a:gd name="connsiteY193" fmla="*/ 2132814 h 2323145"/>
              <a:gd name="connsiteX194" fmla="*/ 3078794 w 11269336"/>
              <a:gd name="connsiteY194" fmla="*/ 2137935 h 2323145"/>
              <a:gd name="connsiteX195" fmla="*/ 3074407 w 11269336"/>
              <a:gd name="connsiteY195" fmla="*/ 2136274 h 2323145"/>
              <a:gd name="connsiteX196" fmla="*/ 3037285 w 11269336"/>
              <a:gd name="connsiteY196" fmla="*/ 2139919 h 2323145"/>
              <a:gd name="connsiteX197" fmla="*/ 3036901 w 11269336"/>
              <a:gd name="connsiteY197" fmla="*/ 2138726 h 2323145"/>
              <a:gd name="connsiteX198" fmla="*/ 3026996 w 11269336"/>
              <a:gd name="connsiteY198" fmla="*/ 2134322 h 2323145"/>
              <a:gd name="connsiteX199" fmla="*/ 3007772 w 11269336"/>
              <a:gd name="connsiteY199" fmla="*/ 2128742 h 2323145"/>
              <a:gd name="connsiteX200" fmla="*/ 2965030 w 11269336"/>
              <a:gd name="connsiteY200" fmla="*/ 2100494 h 2323145"/>
              <a:gd name="connsiteX201" fmla="*/ 2926342 w 11269336"/>
              <a:gd name="connsiteY201" fmla="*/ 2104155 h 2323145"/>
              <a:gd name="connsiteX202" fmla="*/ 2918608 w 11269336"/>
              <a:gd name="connsiteY202" fmla="*/ 2104215 h 2323145"/>
              <a:gd name="connsiteX203" fmla="*/ 2918475 w 11269336"/>
              <a:gd name="connsiteY203" fmla="*/ 2103937 h 2323145"/>
              <a:gd name="connsiteX204" fmla="*/ 2910360 w 11269336"/>
              <a:gd name="connsiteY204" fmla="*/ 2103444 h 2323145"/>
              <a:gd name="connsiteX205" fmla="*/ 2904507 w 11269336"/>
              <a:gd name="connsiteY205" fmla="*/ 2104326 h 2323145"/>
              <a:gd name="connsiteX206" fmla="*/ 2889503 w 11269336"/>
              <a:gd name="connsiteY206" fmla="*/ 2104443 h 2323145"/>
              <a:gd name="connsiteX207" fmla="*/ 2884480 w 11269336"/>
              <a:gd name="connsiteY207" fmla="*/ 2102626 h 2323145"/>
              <a:gd name="connsiteX208" fmla="*/ 2882689 w 11269336"/>
              <a:gd name="connsiteY208" fmla="*/ 2099228 h 2323145"/>
              <a:gd name="connsiteX209" fmla="*/ 2881291 w 11269336"/>
              <a:gd name="connsiteY209" fmla="*/ 2099618 h 2323145"/>
              <a:gd name="connsiteX210" fmla="*/ 2853979 w 11269336"/>
              <a:gd name="connsiteY210" fmla="*/ 2090388 h 2323145"/>
              <a:gd name="connsiteX211" fmla="*/ 2791790 w 11269336"/>
              <a:gd name="connsiteY211" fmla="*/ 2080332 h 2323145"/>
              <a:gd name="connsiteX212" fmla="*/ 2755844 w 11269336"/>
              <a:gd name="connsiteY212" fmla="*/ 2078874 h 2323145"/>
              <a:gd name="connsiteX213" fmla="*/ 2657742 w 11269336"/>
              <a:gd name="connsiteY213" fmla="*/ 2070179 h 2323145"/>
              <a:gd name="connsiteX214" fmla="*/ 2559549 w 11269336"/>
              <a:gd name="connsiteY214" fmla="*/ 2057873 h 2323145"/>
              <a:gd name="connsiteX215" fmla="*/ 2512054 w 11269336"/>
              <a:gd name="connsiteY215" fmla="*/ 2031671 h 2323145"/>
              <a:gd name="connsiteX216" fmla="*/ 2506437 w 11269336"/>
              <a:gd name="connsiteY216" fmla="*/ 2030918 h 2323145"/>
              <a:gd name="connsiteX217" fmla="*/ 2491752 w 11269336"/>
              <a:gd name="connsiteY217" fmla="*/ 2033906 h 2323145"/>
              <a:gd name="connsiteX218" fmla="*/ 2486338 w 11269336"/>
              <a:gd name="connsiteY218" fmla="*/ 2035862 h 2323145"/>
              <a:gd name="connsiteX219" fmla="*/ 2478186 w 11269336"/>
              <a:gd name="connsiteY219" fmla="*/ 2036953 h 2323145"/>
              <a:gd name="connsiteX220" fmla="*/ 2477950 w 11269336"/>
              <a:gd name="connsiteY220" fmla="*/ 2036715 h 2323145"/>
              <a:gd name="connsiteX221" fmla="*/ 2470381 w 11269336"/>
              <a:gd name="connsiteY221" fmla="*/ 2038256 h 2323145"/>
              <a:gd name="connsiteX222" fmla="*/ 2433781 w 11269336"/>
              <a:gd name="connsiteY222" fmla="*/ 2049140 h 2323145"/>
              <a:gd name="connsiteX223" fmla="*/ 2381172 w 11269336"/>
              <a:gd name="connsiteY223" fmla="*/ 2030645 h 2323145"/>
              <a:gd name="connsiteX224" fmla="*/ 2360198 w 11269336"/>
              <a:gd name="connsiteY224" fmla="*/ 2029059 h 2323145"/>
              <a:gd name="connsiteX225" fmla="*/ 2348815 w 11269336"/>
              <a:gd name="connsiteY225" fmla="*/ 2026798 h 2323145"/>
              <a:gd name="connsiteX226" fmla="*/ 2347988 w 11269336"/>
              <a:gd name="connsiteY226" fmla="*/ 2025745 h 2323145"/>
              <a:gd name="connsiteX227" fmla="*/ 2312920 w 11269336"/>
              <a:gd name="connsiteY227" fmla="*/ 2036311 h 2323145"/>
              <a:gd name="connsiteX228" fmla="*/ 2307986 w 11269336"/>
              <a:gd name="connsiteY228" fmla="*/ 2035583 h 2323145"/>
              <a:gd name="connsiteX229" fmla="*/ 2285481 w 11269336"/>
              <a:gd name="connsiteY229" fmla="*/ 2045197 h 2323145"/>
              <a:gd name="connsiteX230" fmla="*/ 2273666 w 11269336"/>
              <a:gd name="connsiteY230" fmla="*/ 2048710 h 2323145"/>
              <a:gd name="connsiteX231" fmla="*/ 2270719 w 11269336"/>
              <a:gd name="connsiteY231" fmla="*/ 2052702 h 2323145"/>
              <a:gd name="connsiteX232" fmla="*/ 2253080 w 11269336"/>
              <a:gd name="connsiteY232" fmla="*/ 2056363 h 2323145"/>
              <a:gd name="connsiteX233" fmla="*/ 2250906 w 11269336"/>
              <a:gd name="connsiteY233" fmla="*/ 2055654 h 2323145"/>
              <a:gd name="connsiteX234" fmla="*/ 2236905 w 11269336"/>
              <a:gd name="connsiteY234" fmla="*/ 2062882 h 2323145"/>
              <a:gd name="connsiteX235" fmla="*/ 2225830 w 11269336"/>
              <a:gd name="connsiteY235" fmla="*/ 2074027 h 2323145"/>
              <a:gd name="connsiteX236" fmla="*/ 2073776 w 11269336"/>
              <a:gd name="connsiteY236" fmla="*/ 2089244 h 2323145"/>
              <a:gd name="connsiteX237" fmla="*/ 1948256 w 11269336"/>
              <a:gd name="connsiteY237" fmla="*/ 2146616 h 2323145"/>
              <a:gd name="connsiteX238" fmla="*/ 1865582 w 11269336"/>
              <a:gd name="connsiteY238" fmla="*/ 2153738 h 2323145"/>
              <a:gd name="connsiteX239" fmla="*/ 1835210 w 11269336"/>
              <a:gd name="connsiteY239" fmla="*/ 2134244 h 2323145"/>
              <a:gd name="connsiteX240" fmla="*/ 1632661 w 11269336"/>
              <a:gd name="connsiteY240" fmla="*/ 2173882 h 2323145"/>
              <a:gd name="connsiteX241" fmla="*/ 1579590 w 11269336"/>
              <a:gd name="connsiteY241" fmla="*/ 2173680 h 2323145"/>
              <a:gd name="connsiteX242" fmla="*/ 1535601 w 11269336"/>
              <a:gd name="connsiteY242" fmla="*/ 2194590 h 2323145"/>
              <a:gd name="connsiteX243" fmla="*/ 1515594 w 11269336"/>
              <a:gd name="connsiteY243" fmla="*/ 2189622 h 2323145"/>
              <a:gd name="connsiteX244" fmla="*/ 1512113 w 11269336"/>
              <a:gd name="connsiteY244" fmla="*/ 2188534 h 2323145"/>
              <a:gd name="connsiteX245" fmla="*/ 1498838 w 11269336"/>
              <a:gd name="connsiteY245" fmla="*/ 2189213 h 2323145"/>
              <a:gd name="connsiteX246" fmla="*/ 1494279 w 11269336"/>
              <a:gd name="connsiteY246" fmla="*/ 2183112 h 2323145"/>
              <a:gd name="connsiteX247" fmla="*/ 1473714 w 11269336"/>
              <a:gd name="connsiteY247" fmla="*/ 2179625 h 2323145"/>
              <a:gd name="connsiteX248" fmla="*/ 1449503 w 11269336"/>
              <a:gd name="connsiteY248" fmla="*/ 2182633 h 2323145"/>
              <a:gd name="connsiteX249" fmla="*/ 1335495 w 11269336"/>
              <a:gd name="connsiteY249" fmla="*/ 2203940 h 2323145"/>
              <a:gd name="connsiteX250" fmla="*/ 1266687 w 11269336"/>
              <a:gd name="connsiteY250" fmla="*/ 2212688 h 2323145"/>
              <a:gd name="connsiteX251" fmla="*/ 1239614 w 11269336"/>
              <a:gd name="connsiteY251" fmla="*/ 2209727 h 2323145"/>
              <a:gd name="connsiteX252" fmla="*/ 1202436 w 11269336"/>
              <a:gd name="connsiteY252" fmla="*/ 2209817 h 2323145"/>
              <a:gd name="connsiteX253" fmla="*/ 1136097 w 11269336"/>
              <a:gd name="connsiteY253" fmla="*/ 2205112 h 2323145"/>
              <a:gd name="connsiteX254" fmla="*/ 1048229 w 11269336"/>
              <a:gd name="connsiteY254" fmla="*/ 2207249 h 2323145"/>
              <a:gd name="connsiteX255" fmla="*/ 988232 w 11269336"/>
              <a:gd name="connsiteY255" fmla="*/ 2235635 h 2323145"/>
              <a:gd name="connsiteX256" fmla="*/ 981959 w 11269336"/>
              <a:gd name="connsiteY256" fmla="*/ 2231607 h 2323145"/>
              <a:gd name="connsiteX257" fmla="*/ 938600 w 11269336"/>
              <a:gd name="connsiteY257" fmla="*/ 2238113 h 2323145"/>
              <a:gd name="connsiteX258" fmla="*/ 791788 w 11269336"/>
              <a:gd name="connsiteY258" fmla="*/ 2293224 h 2323145"/>
              <a:gd name="connsiteX259" fmla="*/ 706914 w 11269336"/>
              <a:gd name="connsiteY259" fmla="*/ 2305046 h 2323145"/>
              <a:gd name="connsiteX260" fmla="*/ 675971 w 11269336"/>
              <a:gd name="connsiteY260" fmla="*/ 2304030 h 2323145"/>
              <a:gd name="connsiteX261" fmla="*/ 624180 w 11269336"/>
              <a:gd name="connsiteY261" fmla="*/ 2302650 h 2323145"/>
              <a:gd name="connsiteX262" fmla="*/ 583453 w 11269336"/>
              <a:gd name="connsiteY262" fmla="*/ 2288788 h 2323145"/>
              <a:gd name="connsiteX263" fmla="*/ 540946 w 11269336"/>
              <a:gd name="connsiteY263" fmla="*/ 2292721 h 2323145"/>
              <a:gd name="connsiteX264" fmla="*/ 533680 w 11269336"/>
              <a:gd name="connsiteY264" fmla="*/ 2310233 h 2323145"/>
              <a:gd name="connsiteX265" fmla="*/ 487366 w 11269336"/>
              <a:gd name="connsiteY265" fmla="*/ 2309053 h 2323145"/>
              <a:gd name="connsiteX266" fmla="*/ 416820 w 11269336"/>
              <a:gd name="connsiteY266" fmla="*/ 2305443 h 2323145"/>
              <a:gd name="connsiteX267" fmla="*/ 376805 w 11269336"/>
              <a:gd name="connsiteY267" fmla="*/ 2307647 h 2323145"/>
              <a:gd name="connsiteX268" fmla="*/ 266777 w 11269336"/>
              <a:gd name="connsiteY268" fmla="*/ 2309012 h 2323145"/>
              <a:gd name="connsiteX269" fmla="*/ 156013 w 11269336"/>
              <a:gd name="connsiteY269" fmla="*/ 2306832 h 2323145"/>
              <a:gd name="connsiteX270" fmla="*/ 87258 w 11269336"/>
              <a:gd name="connsiteY270" fmla="*/ 2285511 h 2323145"/>
              <a:gd name="connsiteX271" fmla="*/ 23798 w 11269336"/>
              <a:gd name="connsiteY271" fmla="*/ 2281822 h 2323145"/>
              <a:gd name="connsiteX272" fmla="*/ 0 w 11269336"/>
              <a:gd name="connsiteY272" fmla="*/ 2285369 h 2323145"/>
              <a:gd name="connsiteX273" fmla="*/ 0 w 11269336"/>
              <a:gd name="connsiteY27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092476 w 11269336"/>
              <a:gd name="connsiteY139" fmla="*/ 2100737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60738 w 11269336"/>
              <a:gd name="connsiteY140" fmla="*/ 208327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320348 w 11269336"/>
              <a:gd name="connsiteY185" fmla="*/ 2130191 h 2323145"/>
              <a:gd name="connsiteX186" fmla="*/ 3170922 w 11269336"/>
              <a:gd name="connsiteY186" fmla="*/ 2115957 h 2323145"/>
              <a:gd name="connsiteX187" fmla="*/ 3156256 w 11269336"/>
              <a:gd name="connsiteY187" fmla="*/ 2124773 h 2323145"/>
              <a:gd name="connsiteX188" fmla="*/ 3140298 w 11269336"/>
              <a:gd name="connsiteY188" fmla="*/ 2129182 h 2323145"/>
              <a:gd name="connsiteX189" fmla="*/ 3138514 w 11269336"/>
              <a:gd name="connsiteY189" fmla="*/ 2128069 h 2323145"/>
              <a:gd name="connsiteX190" fmla="*/ 3120467 w 11269336"/>
              <a:gd name="connsiteY190" fmla="*/ 2128281 h 2323145"/>
              <a:gd name="connsiteX191" fmla="*/ 3116175 w 11269336"/>
              <a:gd name="connsiteY191" fmla="*/ 2131633 h 2323145"/>
              <a:gd name="connsiteX192" fmla="*/ 3103685 w 11269336"/>
              <a:gd name="connsiteY192" fmla="*/ 2132814 h 2323145"/>
              <a:gd name="connsiteX193" fmla="*/ 3078794 w 11269336"/>
              <a:gd name="connsiteY193" fmla="*/ 2137935 h 2323145"/>
              <a:gd name="connsiteX194" fmla="*/ 3074407 w 11269336"/>
              <a:gd name="connsiteY194" fmla="*/ 2136274 h 2323145"/>
              <a:gd name="connsiteX195" fmla="*/ 3037285 w 11269336"/>
              <a:gd name="connsiteY195" fmla="*/ 2139919 h 2323145"/>
              <a:gd name="connsiteX196" fmla="*/ 3036901 w 11269336"/>
              <a:gd name="connsiteY196" fmla="*/ 2138726 h 2323145"/>
              <a:gd name="connsiteX197" fmla="*/ 3026996 w 11269336"/>
              <a:gd name="connsiteY197" fmla="*/ 2134322 h 2323145"/>
              <a:gd name="connsiteX198" fmla="*/ 3007772 w 11269336"/>
              <a:gd name="connsiteY198" fmla="*/ 2128742 h 2323145"/>
              <a:gd name="connsiteX199" fmla="*/ 2965030 w 11269336"/>
              <a:gd name="connsiteY199" fmla="*/ 2100494 h 2323145"/>
              <a:gd name="connsiteX200" fmla="*/ 2926342 w 11269336"/>
              <a:gd name="connsiteY200" fmla="*/ 2104155 h 2323145"/>
              <a:gd name="connsiteX201" fmla="*/ 2918608 w 11269336"/>
              <a:gd name="connsiteY201" fmla="*/ 2104215 h 2323145"/>
              <a:gd name="connsiteX202" fmla="*/ 2918475 w 11269336"/>
              <a:gd name="connsiteY202" fmla="*/ 2103937 h 2323145"/>
              <a:gd name="connsiteX203" fmla="*/ 2910360 w 11269336"/>
              <a:gd name="connsiteY203" fmla="*/ 2103444 h 2323145"/>
              <a:gd name="connsiteX204" fmla="*/ 2904507 w 11269336"/>
              <a:gd name="connsiteY204" fmla="*/ 2104326 h 2323145"/>
              <a:gd name="connsiteX205" fmla="*/ 2889503 w 11269336"/>
              <a:gd name="connsiteY205" fmla="*/ 2104443 h 2323145"/>
              <a:gd name="connsiteX206" fmla="*/ 2884480 w 11269336"/>
              <a:gd name="connsiteY206" fmla="*/ 2102626 h 2323145"/>
              <a:gd name="connsiteX207" fmla="*/ 2882689 w 11269336"/>
              <a:gd name="connsiteY207" fmla="*/ 2099228 h 2323145"/>
              <a:gd name="connsiteX208" fmla="*/ 2881291 w 11269336"/>
              <a:gd name="connsiteY208" fmla="*/ 2099618 h 2323145"/>
              <a:gd name="connsiteX209" fmla="*/ 2853979 w 11269336"/>
              <a:gd name="connsiteY209" fmla="*/ 2090388 h 2323145"/>
              <a:gd name="connsiteX210" fmla="*/ 2791790 w 11269336"/>
              <a:gd name="connsiteY210" fmla="*/ 2080332 h 2323145"/>
              <a:gd name="connsiteX211" fmla="*/ 2755844 w 11269336"/>
              <a:gd name="connsiteY211" fmla="*/ 2078874 h 2323145"/>
              <a:gd name="connsiteX212" fmla="*/ 2657742 w 11269336"/>
              <a:gd name="connsiteY212" fmla="*/ 2070179 h 2323145"/>
              <a:gd name="connsiteX213" fmla="*/ 2559549 w 11269336"/>
              <a:gd name="connsiteY213" fmla="*/ 2057873 h 2323145"/>
              <a:gd name="connsiteX214" fmla="*/ 2512054 w 11269336"/>
              <a:gd name="connsiteY214" fmla="*/ 2031671 h 2323145"/>
              <a:gd name="connsiteX215" fmla="*/ 2506437 w 11269336"/>
              <a:gd name="connsiteY215" fmla="*/ 2030918 h 2323145"/>
              <a:gd name="connsiteX216" fmla="*/ 2491752 w 11269336"/>
              <a:gd name="connsiteY216" fmla="*/ 2033906 h 2323145"/>
              <a:gd name="connsiteX217" fmla="*/ 2486338 w 11269336"/>
              <a:gd name="connsiteY217" fmla="*/ 2035862 h 2323145"/>
              <a:gd name="connsiteX218" fmla="*/ 2478186 w 11269336"/>
              <a:gd name="connsiteY218" fmla="*/ 2036953 h 2323145"/>
              <a:gd name="connsiteX219" fmla="*/ 2477950 w 11269336"/>
              <a:gd name="connsiteY219" fmla="*/ 2036715 h 2323145"/>
              <a:gd name="connsiteX220" fmla="*/ 2470381 w 11269336"/>
              <a:gd name="connsiteY220" fmla="*/ 2038256 h 2323145"/>
              <a:gd name="connsiteX221" fmla="*/ 2433781 w 11269336"/>
              <a:gd name="connsiteY221" fmla="*/ 2049140 h 2323145"/>
              <a:gd name="connsiteX222" fmla="*/ 2381172 w 11269336"/>
              <a:gd name="connsiteY222" fmla="*/ 2030645 h 2323145"/>
              <a:gd name="connsiteX223" fmla="*/ 2360198 w 11269336"/>
              <a:gd name="connsiteY223" fmla="*/ 2029059 h 2323145"/>
              <a:gd name="connsiteX224" fmla="*/ 2348815 w 11269336"/>
              <a:gd name="connsiteY224" fmla="*/ 2026798 h 2323145"/>
              <a:gd name="connsiteX225" fmla="*/ 2347988 w 11269336"/>
              <a:gd name="connsiteY225" fmla="*/ 2025745 h 2323145"/>
              <a:gd name="connsiteX226" fmla="*/ 2312920 w 11269336"/>
              <a:gd name="connsiteY226" fmla="*/ 2036311 h 2323145"/>
              <a:gd name="connsiteX227" fmla="*/ 2307986 w 11269336"/>
              <a:gd name="connsiteY227" fmla="*/ 2035583 h 2323145"/>
              <a:gd name="connsiteX228" fmla="*/ 2285481 w 11269336"/>
              <a:gd name="connsiteY228" fmla="*/ 2045197 h 2323145"/>
              <a:gd name="connsiteX229" fmla="*/ 2273666 w 11269336"/>
              <a:gd name="connsiteY229" fmla="*/ 2048710 h 2323145"/>
              <a:gd name="connsiteX230" fmla="*/ 2270719 w 11269336"/>
              <a:gd name="connsiteY230" fmla="*/ 2052702 h 2323145"/>
              <a:gd name="connsiteX231" fmla="*/ 2253080 w 11269336"/>
              <a:gd name="connsiteY231" fmla="*/ 2056363 h 2323145"/>
              <a:gd name="connsiteX232" fmla="*/ 2250906 w 11269336"/>
              <a:gd name="connsiteY232" fmla="*/ 2055654 h 2323145"/>
              <a:gd name="connsiteX233" fmla="*/ 2236905 w 11269336"/>
              <a:gd name="connsiteY233" fmla="*/ 2062882 h 2323145"/>
              <a:gd name="connsiteX234" fmla="*/ 2225830 w 11269336"/>
              <a:gd name="connsiteY234" fmla="*/ 2074027 h 2323145"/>
              <a:gd name="connsiteX235" fmla="*/ 2073776 w 11269336"/>
              <a:gd name="connsiteY235" fmla="*/ 2089244 h 2323145"/>
              <a:gd name="connsiteX236" fmla="*/ 1948256 w 11269336"/>
              <a:gd name="connsiteY236" fmla="*/ 2146616 h 2323145"/>
              <a:gd name="connsiteX237" fmla="*/ 1865582 w 11269336"/>
              <a:gd name="connsiteY237" fmla="*/ 2153738 h 2323145"/>
              <a:gd name="connsiteX238" fmla="*/ 1835210 w 11269336"/>
              <a:gd name="connsiteY238" fmla="*/ 2134244 h 2323145"/>
              <a:gd name="connsiteX239" fmla="*/ 1632661 w 11269336"/>
              <a:gd name="connsiteY239" fmla="*/ 2173882 h 2323145"/>
              <a:gd name="connsiteX240" fmla="*/ 1579590 w 11269336"/>
              <a:gd name="connsiteY240" fmla="*/ 2173680 h 2323145"/>
              <a:gd name="connsiteX241" fmla="*/ 1535601 w 11269336"/>
              <a:gd name="connsiteY241" fmla="*/ 2194590 h 2323145"/>
              <a:gd name="connsiteX242" fmla="*/ 1515594 w 11269336"/>
              <a:gd name="connsiteY242" fmla="*/ 2189622 h 2323145"/>
              <a:gd name="connsiteX243" fmla="*/ 1512113 w 11269336"/>
              <a:gd name="connsiteY243" fmla="*/ 2188534 h 2323145"/>
              <a:gd name="connsiteX244" fmla="*/ 1498838 w 11269336"/>
              <a:gd name="connsiteY244" fmla="*/ 2189213 h 2323145"/>
              <a:gd name="connsiteX245" fmla="*/ 1494279 w 11269336"/>
              <a:gd name="connsiteY245" fmla="*/ 2183112 h 2323145"/>
              <a:gd name="connsiteX246" fmla="*/ 1473714 w 11269336"/>
              <a:gd name="connsiteY246" fmla="*/ 2179625 h 2323145"/>
              <a:gd name="connsiteX247" fmla="*/ 1449503 w 11269336"/>
              <a:gd name="connsiteY247" fmla="*/ 2182633 h 2323145"/>
              <a:gd name="connsiteX248" fmla="*/ 1335495 w 11269336"/>
              <a:gd name="connsiteY248" fmla="*/ 2203940 h 2323145"/>
              <a:gd name="connsiteX249" fmla="*/ 1266687 w 11269336"/>
              <a:gd name="connsiteY249" fmla="*/ 2212688 h 2323145"/>
              <a:gd name="connsiteX250" fmla="*/ 1239614 w 11269336"/>
              <a:gd name="connsiteY250" fmla="*/ 2209727 h 2323145"/>
              <a:gd name="connsiteX251" fmla="*/ 1202436 w 11269336"/>
              <a:gd name="connsiteY251" fmla="*/ 2209817 h 2323145"/>
              <a:gd name="connsiteX252" fmla="*/ 1136097 w 11269336"/>
              <a:gd name="connsiteY252" fmla="*/ 2205112 h 2323145"/>
              <a:gd name="connsiteX253" fmla="*/ 1048229 w 11269336"/>
              <a:gd name="connsiteY253" fmla="*/ 2207249 h 2323145"/>
              <a:gd name="connsiteX254" fmla="*/ 988232 w 11269336"/>
              <a:gd name="connsiteY254" fmla="*/ 2235635 h 2323145"/>
              <a:gd name="connsiteX255" fmla="*/ 981959 w 11269336"/>
              <a:gd name="connsiteY255" fmla="*/ 2231607 h 2323145"/>
              <a:gd name="connsiteX256" fmla="*/ 938600 w 11269336"/>
              <a:gd name="connsiteY256" fmla="*/ 2238113 h 2323145"/>
              <a:gd name="connsiteX257" fmla="*/ 791788 w 11269336"/>
              <a:gd name="connsiteY257" fmla="*/ 2293224 h 2323145"/>
              <a:gd name="connsiteX258" fmla="*/ 706914 w 11269336"/>
              <a:gd name="connsiteY258" fmla="*/ 2305046 h 2323145"/>
              <a:gd name="connsiteX259" fmla="*/ 675971 w 11269336"/>
              <a:gd name="connsiteY259" fmla="*/ 2304030 h 2323145"/>
              <a:gd name="connsiteX260" fmla="*/ 624180 w 11269336"/>
              <a:gd name="connsiteY260" fmla="*/ 2302650 h 2323145"/>
              <a:gd name="connsiteX261" fmla="*/ 583453 w 11269336"/>
              <a:gd name="connsiteY261" fmla="*/ 2288788 h 2323145"/>
              <a:gd name="connsiteX262" fmla="*/ 540946 w 11269336"/>
              <a:gd name="connsiteY262" fmla="*/ 2292721 h 2323145"/>
              <a:gd name="connsiteX263" fmla="*/ 533680 w 11269336"/>
              <a:gd name="connsiteY263" fmla="*/ 2310233 h 2323145"/>
              <a:gd name="connsiteX264" fmla="*/ 487366 w 11269336"/>
              <a:gd name="connsiteY264" fmla="*/ 2309053 h 2323145"/>
              <a:gd name="connsiteX265" fmla="*/ 416820 w 11269336"/>
              <a:gd name="connsiteY265" fmla="*/ 2305443 h 2323145"/>
              <a:gd name="connsiteX266" fmla="*/ 376805 w 11269336"/>
              <a:gd name="connsiteY266" fmla="*/ 2307647 h 2323145"/>
              <a:gd name="connsiteX267" fmla="*/ 266777 w 11269336"/>
              <a:gd name="connsiteY267" fmla="*/ 2309012 h 2323145"/>
              <a:gd name="connsiteX268" fmla="*/ 156013 w 11269336"/>
              <a:gd name="connsiteY268" fmla="*/ 2306832 h 2323145"/>
              <a:gd name="connsiteX269" fmla="*/ 87258 w 11269336"/>
              <a:gd name="connsiteY269" fmla="*/ 2285511 h 2323145"/>
              <a:gd name="connsiteX270" fmla="*/ 23798 w 11269336"/>
              <a:gd name="connsiteY270" fmla="*/ 2281822 h 2323145"/>
              <a:gd name="connsiteX271" fmla="*/ 0 w 11269336"/>
              <a:gd name="connsiteY271" fmla="*/ 2285369 h 2323145"/>
              <a:gd name="connsiteX272" fmla="*/ 0 w 11269336"/>
              <a:gd name="connsiteY27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460591 w 11269336"/>
              <a:gd name="connsiteY184" fmla="*/ 2097951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1048229 w 11269336"/>
              <a:gd name="connsiteY252" fmla="*/ 2207249 h 2323145"/>
              <a:gd name="connsiteX253" fmla="*/ 988232 w 11269336"/>
              <a:gd name="connsiteY253" fmla="*/ 2235635 h 2323145"/>
              <a:gd name="connsiteX254" fmla="*/ 981959 w 11269336"/>
              <a:gd name="connsiteY254" fmla="*/ 2231607 h 2323145"/>
              <a:gd name="connsiteX255" fmla="*/ 938600 w 11269336"/>
              <a:gd name="connsiteY255" fmla="*/ 2238113 h 2323145"/>
              <a:gd name="connsiteX256" fmla="*/ 791788 w 11269336"/>
              <a:gd name="connsiteY256" fmla="*/ 2293224 h 2323145"/>
              <a:gd name="connsiteX257" fmla="*/ 706914 w 11269336"/>
              <a:gd name="connsiteY257" fmla="*/ 2305046 h 2323145"/>
              <a:gd name="connsiteX258" fmla="*/ 675971 w 11269336"/>
              <a:gd name="connsiteY258" fmla="*/ 2304030 h 2323145"/>
              <a:gd name="connsiteX259" fmla="*/ 624180 w 11269336"/>
              <a:gd name="connsiteY259" fmla="*/ 2302650 h 2323145"/>
              <a:gd name="connsiteX260" fmla="*/ 583453 w 11269336"/>
              <a:gd name="connsiteY260" fmla="*/ 2288788 h 2323145"/>
              <a:gd name="connsiteX261" fmla="*/ 540946 w 11269336"/>
              <a:gd name="connsiteY261" fmla="*/ 2292721 h 2323145"/>
              <a:gd name="connsiteX262" fmla="*/ 533680 w 11269336"/>
              <a:gd name="connsiteY262" fmla="*/ 2310233 h 2323145"/>
              <a:gd name="connsiteX263" fmla="*/ 487366 w 11269336"/>
              <a:gd name="connsiteY263" fmla="*/ 2309053 h 2323145"/>
              <a:gd name="connsiteX264" fmla="*/ 416820 w 11269336"/>
              <a:gd name="connsiteY264" fmla="*/ 2305443 h 2323145"/>
              <a:gd name="connsiteX265" fmla="*/ 376805 w 11269336"/>
              <a:gd name="connsiteY265" fmla="*/ 2307647 h 2323145"/>
              <a:gd name="connsiteX266" fmla="*/ 266777 w 11269336"/>
              <a:gd name="connsiteY266" fmla="*/ 2309012 h 2323145"/>
              <a:gd name="connsiteX267" fmla="*/ 156013 w 11269336"/>
              <a:gd name="connsiteY267" fmla="*/ 2306832 h 2323145"/>
              <a:gd name="connsiteX268" fmla="*/ 87258 w 11269336"/>
              <a:gd name="connsiteY268" fmla="*/ 2285511 h 2323145"/>
              <a:gd name="connsiteX269" fmla="*/ 23798 w 11269336"/>
              <a:gd name="connsiteY269" fmla="*/ 2281822 h 2323145"/>
              <a:gd name="connsiteX270" fmla="*/ 0 w 11269336"/>
              <a:gd name="connsiteY270" fmla="*/ 2285369 h 2323145"/>
              <a:gd name="connsiteX271" fmla="*/ 0 w 11269336"/>
              <a:gd name="connsiteY27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335495 w 11269336"/>
              <a:gd name="connsiteY247" fmla="*/ 2203940 h 2323145"/>
              <a:gd name="connsiteX248" fmla="*/ 1266687 w 11269336"/>
              <a:gd name="connsiteY248" fmla="*/ 2212688 h 2323145"/>
              <a:gd name="connsiteX249" fmla="*/ 1239614 w 11269336"/>
              <a:gd name="connsiteY249" fmla="*/ 2209727 h 2323145"/>
              <a:gd name="connsiteX250" fmla="*/ 1202436 w 11269336"/>
              <a:gd name="connsiteY250" fmla="*/ 2209817 h 2323145"/>
              <a:gd name="connsiteX251" fmla="*/ 1136097 w 11269336"/>
              <a:gd name="connsiteY251" fmla="*/ 2205112 h 2323145"/>
              <a:gd name="connsiteX252" fmla="*/ 988232 w 11269336"/>
              <a:gd name="connsiteY252" fmla="*/ 2235635 h 2323145"/>
              <a:gd name="connsiteX253" fmla="*/ 981959 w 11269336"/>
              <a:gd name="connsiteY253" fmla="*/ 2231607 h 2323145"/>
              <a:gd name="connsiteX254" fmla="*/ 938600 w 11269336"/>
              <a:gd name="connsiteY254" fmla="*/ 2238113 h 2323145"/>
              <a:gd name="connsiteX255" fmla="*/ 791788 w 11269336"/>
              <a:gd name="connsiteY255" fmla="*/ 2293224 h 2323145"/>
              <a:gd name="connsiteX256" fmla="*/ 706914 w 11269336"/>
              <a:gd name="connsiteY256" fmla="*/ 2305046 h 2323145"/>
              <a:gd name="connsiteX257" fmla="*/ 675971 w 11269336"/>
              <a:gd name="connsiteY257" fmla="*/ 2304030 h 2323145"/>
              <a:gd name="connsiteX258" fmla="*/ 624180 w 11269336"/>
              <a:gd name="connsiteY258" fmla="*/ 2302650 h 2323145"/>
              <a:gd name="connsiteX259" fmla="*/ 583453 w 11269336"/>
              <a:gd name="connsiteY259" fmla="*/ 2288788 h 2323145"/>
              <a:gd name="connsiteX260" fmla="*/ 540946 w 11269336"/>
              <a:gd name="connsiteY260" fmla="*/ 2292721 h 2323145"/>
              <a:gd name="connsiteX261" fmla="*/ 533680 w 11269336"/>
              <a:gd name="connsiteY261" fmla="*/ 2310233 h 2323145"/>
              <a:gd name="connsiteX262" fmla="*/ 487366 w 11269336"/>
              <a:gd name="connsiteY262" fmla="*/ 2309053 h 2323145"/>
              <a:gd name="connsiteX263" fmla="*/ 416820 w 11269336"/>
              <a:gd name="connsiteY263" fmla="*/ 2305443 h 2323145"/>
              <a:gd name="connsiteX264" fmla="*/ 376805 w 11269336"/>
              <a:gd name="connsiteY264" fmla="*/ 2307647 h 2323145"/>
              <a:gd name="connsiteX265" fmla="*/ 266777 w 11269336"/>
              <a:gd name="connsiteY265" fmla="*/ 2309012 h 2323145"/>
              <a:gd name="connsiteX266" fmla="*/ 156013 w 11269336"/>
              <a:gd name="connsiteY266" fmla="*/ 2306832 h 2323145"/>
              <a:gd name="connsiteX267" fmla="*/ 87258 w 11269336"/>
              <a:gd name="connsiteY267" fmla="*/ 2285511 h 2323145"/>
              <a:gd name="connsiteX268" fmla="*/ 23798 w 11269336"/>
              <a:gd name="connsiteY268" fmla="*/ 2281822 h 2323145"/>
              <a:gd name="connsiteX269" fmla="*/ 0 w 11269336"/>
              <a:gd name="connsiteY269" fmla="*/ 2285369 h 2323145"/>
              <a:gd name="connsiteX270" fmla="*/ 0 w 11269336"/>
              <a:gd name="connsiteY27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218531 w 11269336"/>
              <a:gd name="connsiteY54" fmla="*/ 1107622 h 2323145"/>
              <a:gd name="connsiteX55" fmla="*/ 8197391 w 11269336"/>
              <a:gd name="connsiteY55" fmla="*/ 1107746 h 2323145"/>
              <a:gd name="connsiteX56" fmla="*/ 8081474 w 11269336"/>
              <a:gd name="connsiteY56" fmla="*/ 1130125 h 2323145"/>
              <a:gd name="connsiteX57" fmla="*/ 8053585 w 11269336"/>
              <a:gd name="connsiteY57" fmla="*/ 1129169 h 2323145"/>
              <a:gd name="connsiteX58" fmla="*/ 8038422 w 11269336"/>
              <a:gd name="connsiteY58" fmla="*/ 1119092 h 2323145"/>
              <a:gd name="connsiteX59" fmla="*/ 8029450 w 11269336"/>
              <a:gd name="connsiteY59" fmla="*/ 1125592 h 2323145"/>
              <a:gd name="connsiteX60" fmla="*/ 7959552 w 11269336"/>
              <a:gd name="connsiteY60" fmla="*/ 1140188 h 2323145"/>
              <a:gd name="connsiteX61" fmla="*/ 7914188 w 11269336"/>
              <a:gd name="connsiteY61" fmla="*/ 1150862 h 2323145"/>
              <a:gd name="connsiteX62" fmla="*/ 7914918 w 11269336"/>
              <a:gd name="connsiteY62" fmla="*/ 1168758 h 2323145"/>
              <a:gd name="connsiteX63" fmla="*/ 7875510 w 11269336"/>
              <a:gd name="connsiteY63" fmla="*/ 1183153 h 2323145"/>
              <a:gd name="connsiteX64" fmla="*/ 7829932 w 11269336"/>
              <a:gd name="connsiteY64" fmla="*/ 1180782 h 2323145"/>
              <a:gd name="connsiteX65" fmla="*/ 7779182 w 11269336"/>
              <a:gd name="connsiteY65" fmla="*/ 1192665 h 2323145"/>
              <a:gd name="connsiteX66" fmla="*/ 7748774 w 11269336"/>
              <a:gd name="connsiteY66" fmla="*/ 1199586 h 2323145"/>
              <a:gd name="connsiteX67" fmla="*/ 7671846 w 11269336"/>
              <a:gd name="connsiteY67" fmla="*/ 1231966 h 2323145"/>
              <a:gd name="connsiteX68" fmla="*/ 7554146 w 11269336"/>
              <a:gd name="connsiteY68" fmla="*/ 1319748 h 2323145"/>
              <a:gd name="connsiteX69" fmla="*/ 7515052 w 11269336"/>
              <a:gd name="connsiteY69" fmla="*/ 1336718 h 2323145"/>
              <a:gd name="connsiteX70" fmla="*/ 7507193 w 11269336"/>
              <a:gd name="connsiteY70" fmla="*/ 1334617 h 2323145"/>
              <a:gd name="connsiteX71" fmla="*/ 7461694 w 11269336"/>
              <a:gd name="connsiteY71" fmla="*/ 1375866 h 2323145"/>
              <a:gd name="connsiteX72" fmla="*/ 7377571 w 11269336"/>
              <a:gd name="connsiteY72" fmla="*/ 1400128 h 2323145"/>
              <a:gd name="connsiteX73" fmla="*/ 7311261 w 11269336"/>
              <a:gd name="connsiteY73" fmla="*/ 1412652 h 2323145"/>
              <a:gd name="connsiteX74" fmla="*/ 7275307 w 11269336"/>
              <a:gd name="connsiteY74" fmla="*/ 1422171 h 2323145"/>
              <a:gd name="connsiteX75" fmla="*/ 7247783 w 11269336"/>
              <a:gd name="connsiteY75" fmla="*/ 1426330 h 2323145"/>
              <a:gd name="connsiteX76" fmla="*/ 7185047 w 11269336"/>
              <a:gd name="connsiteY76" fmla="*/ 1451812 h 2323145"/>
              <a:gd name="connsiteX77" fmla="*/ 7084117 w 11269336"/>
              <a:gd name="connsiteY77" fmla="*/ 1500281 h 2323145"/>
              <a:gd name="connsiteX78" fmla="*/ 7062011 w 11269336"/>
              <a:gd name="connsiteY78" fmla="*/ 1509183 h 2323145"/>
              <a:gd name="connsiteX79" fmla="*/ 7040555 w 11269336"/>
              <a:gd name="connsiteY79" fmla="*/ 1511207 h 2323145"/>
              <a:gd name="connsiteX80" fmla="*/ 7033438 w 11269336"/>
              <a:gd name="connsiteY80" fmla="*/ 1506772 h 2323145"/>
              <a:gd name="connsiteX81" fmla="*/ 7020886 w 11269336"/>
              <a:gd name="connsiteY81" fmla="*/ 1510764 h 2323145"/>
              <a:gd name="connsiteX82" fmla="*/ 7017033 w 11269336"/>
              <a:gd name="connsiteY82" fmla="*/ 1510650 h 2323145"/>
              <a:gd name="connsiteX83" fmla="*/ 6995460 w 11269336"/>
              <a:gd name="connsiteY83" fmla="*/ 1511173 h 2323145"/>
              <a:gd name="connsiteX84" fmla="*/ 6962144 w 11269336"/>
              <a:gd name="connsiteY84" fmla="*/ 1541508 h 2323145"/>
              <a:gd name="connsiteX85" fmla="*/ 6910674 w 11269336"/>
              <a:gd name="connsiteY85" fmla="*/ 1554793 h 2323145"/>
              <a:gd name="connsiteX86" fmla="*/ 6732152 w 11269336"/>
              <a:gd name="connsiteY86" fmla="*/ 1642538 h 2323145"/>
              <a:gd name="connsiteX87" fmla="*/ 6694106 w 11269336"/>
              <a:gd name="connsiteY87" fmla="*/ 1632377 h 2323145"/>
              <a:gd name="connsiteX88" fmla="*/ 6617223 w 11269336"/>
              <a:gd name="connsiteY88" fmla="*/ 1659889 h 2323145"/>
              <a:gd name="connsiteX89" fmla="*/ 6521138 w 11269336"/>
              <a:gd name="connsiteY89" fmla="*/ 1744340 h 2323145"/>
              <a:gd name="connsiteX90" fmla="*/ 6380677 w 11269336"/>
              <a:gd name="connsiteY90" fmla="*/ 1796883 h 2323145"/>
              <a:gd name="connsiteX91" fmla="*/ 6374897 w 11269336"/>
              <a:gd name="connsiteY91" fmla="*/ 1809910 h 2323145"/>
              <a:gd name="connsiteX92" fmla="*/ 6364545 w 11269336"/>
              <a:gd name="connsiteY92" fmla="*/ 1820090 h 2323145"/>
              <a:gd name="connsiteX93" fmla="*/ 6362126 w 11269336"/>
              <a:gd name="connsiteY93" fmla="*/ 1819991 h 2323145"/>
              <a:gd name="connsiteX94" fmla="*/ 6346673 w 11269336"/>
              <a:gd name="connsiteY94" fmla="*/ 1827824 h 2323145"/>
              <a:gd name="connsiteX95" fmla="*/ 6345588 w 11269336"/>
              <a:gd name="connsiteY95" fmla="*/ 1832232 h 2323145"/>
              <a:gd name="connsiteX96" fmla="*/ 6335708 w 11269336"/>
              <a:gd name="connsiteY96" fmla="*/ 1838451 h 2323145"/>
              <a:gd name="connsiteX97" fmla="*/ 6318182 w 11269336"/>
              <a:gd name="connsiteY97" fmla="*/ 1852975 h 2323145"/>
              <a:gd name="connsiteX98" fmla="*/ 6313084 w 11269336"/>
              <a:gd name="connsiteY98" fmla="*/ 1853561 h 2323145"/>
              <a:gd name="connsiteX99" fmla="*/ 6283816 w 11269336"/>
              <a:gd name="connsiteY99" fmla="*/ 1872148 h 2323145"/>
              <a:gd name="connsiteX100" fmla="*/ 6282550 w 11269336"/>
              <a:gd name="connsiteY100" fmla="*/ 1871392 h 2323145"/>
              <a:gd name="connsiteX101" fmla="*/ 6270527 w 11269336"/>
              <a:gd name="connsiteY101" fmla="*/ 1872208 h 2323145"/>
              <a:gd name="connsiteX102" fmla="*/ 6249518 w 11269336"/>
              <a:gd name="connsiteY102" fmla="*/ 1876079 h 2323145"/>
              <a:gd name="connsiteX103" fmla="*/ 6190386 w 11269336"/>
              <a:gd name="connsiteY103" fmla="*/ 1872478 h 2323145"/>
              <a:gd name="connsiteX104" fmla="*/ 6159777 w 11269336"/>
              <a:gd name="connsiteY104" fmla="*/ 1891745 h 2323145"/>
              <a:gd name="connsiteX105" fmla="*/ 6153131 w 11269336"/>
              <a:gd name="connsiteY105" fmla="*/ 1895079 h 2323145"/>
              <a:gd name="connsiteX106" fmla="*/ 6152798 w 11269336"/>
              <a:gd name="connsiteY106" fmla="*/ 1894920 h 2323145"/>
              <a:gd name="connsiteX107" fmla="*/ 6145388 w 11269336"/>
              <a:gd name="connsiteY107" fmla="*/ 1897990 h 2323145"/>
              <a:gd name="connsiteX108" fmla="*/ 6141014 w 11269336"/>
              <a:gd name="connsiteY108" fmla="*/ 1901155 h 2323145"/>
              <a:gd name="connsiteX109" fmla="*/ 6128122 w 11269336"/>
              <a:gd name="connsiteY109" fmla="*/ 1907623 h 2323145"/>
              <a:gd name="connsiteX110" fmla="*/ 6122351 w 11269336"/>
              <a:gd name="connsiteY110" fmla="*/ 1908359 h 2323145"/>
              <a:gd name="connsiteX111" fmla="*/ 6064750 w 11269336"/>
              <a:gd name="connsiteY111" fmla="*/ 1896394 h 2323145"/>
              <a:gd name="connsiteX112" fmla="*/ 5964230 w 11269336"/>
              <a:gd name="connsiteY112" fmla="*/ 1910038 h 2323145"/>
              <a:gd name="connsiteX113" fmla="*/ 5865399 w 11269336"/>
              <a:gd name="connsiteY113" fmla="*/ 1926966 h 2323145"/>
              <a:gd name="connsiteX114" fmla="*/ 5829951 w 11269336"/>
              <a:gd name="connsiteY114" fmla="*/ 1934755 h 2323145"/>
              <a:gd name="connsiteX115" fmla="*/ 5765285 w 11269336"/>
              <a:gd name="connsiteY115" fmla="*/ 1941322 h 2323145"/>
              <a:gd name="connsiteX116" fmla="*/ 5734750 w 11269336"/>
              <a:gd name="connsiteY116" fmla="*/ 1939793 h 2323145"/>
              <a:gd name="connsiteX117" fmla="*/ 5733569 w 11269336"/>
              <a:gd name="connsiteY117" fmla="*/ 1940505 h 2323145"/>
              <a:gd name="connsiteX118" fmla="*/ 5730329 w 11269336"/>
              <a:gd name="connsiteY118" fmla="*/ 1937845 h 2323145"/>
              <a:gd name="connsiteX119" fmla="*/ 5724661 w 11269336"/>
              <a:gd name="connsiteY119" fmla="*/ 1937455 h 2323145"/>
              <a:gd name="connsiteX120" fmla="*/ 5710186 w 11269336"/>
              <a:gd name="connsiteY120" fmla="*/ 1941370 h 2323145"/>
              <a:gd name="connsiteX121" fmla="*/ 5704910 w 11269336"/>
              <a:gd name="connsiteY121" fmla="*/ 1943663 h 2323145"/>
              <a:gd name="connsiteX122" fmla="*/ 5696836 w 11269336"/>
              <a:gd name="connsiteY122" fmla="*/ 1945271 h 2323145"/>
              <a:gd name="connsiteX123" fmla="*/ 5696583 w 11269336"/>
              <a:gd name="connsiteY123" fmla="*/ 1945050 h 2323145"/>
              <a:gd name="connsiteX124" fmla="*/ 5689123 w 11269336"/>
              <a:gd name="connsiteY124" fmla="*/ 1947067 h 2323145"/>
              <a:gd name="connsiteX125" fmla="*/ 5653291 w 11269336"/>
              <a:gd name="connsiteY125" fmla="*/ 1960245 h 2323145"/>
              <a:gd name="connsiteX126" fmla="*/ 5599385 w 11269336"/>
              <a:gd name="connsiteY126" fmla="*/ 1945198 h 2323145"/>
              <a:gd name="connsiteX127" fmla="*/ 5578300 w 11269336"/>
              <a:gd name="connsiteY127" fmla="*/ 1944963 h 2323145"/>
              <a:gd name="connsiteX128" fmla="*/ 5566758 w 11269336"/>
              <a:gd name="connsiteY128" fmla="*/ 1943441 h 2323145"/>
              <a:gd name="connsiteX129" fmla="*/ 5565857 w 11269336"/>
              <a:gd name="connsiteY129" fmla="*/ 1942445 h 2323145"/>
              <a:gd name="connsiteX130" fmla="*/ 5531534 w 11269336"/>
              <a:gd name="connsiteY130" fmla="*/ 1955208 h 2323145"/>
              <a:gd name="connsiteX131" fmla="*/ 5526552 w 11269336"/>
              <a:gd name="connsiteY131" fmla="*/ 1954799 h 2323145"/>
              <a:gd name="connsiteX132" fmla="*/ 5504723 w 11269336"/>
              <a:gd name="connsiteY132" fmla="*/ 1965811 h 2323145"/>
              <a:gd name="connsiteX133" fmla="*/ 5493156 w 11269336"/>
              <a:gd name="connsiteY133" fmla="*/ 1970063 h 2323145"/>
              <a:gd name="connsiteX134" fmla="*/ 5490486 w 11269336"/>
              <a:gd name="connsiteY134" fmla="*/ 1974227 h 2323145"/>
              <a:gd name="connsiteX135" fmla="*/ 5473107 w 11269336"/>
              <a:gd name="connsiteY135" fmla="*/ 1979001 h 2323145"/>
              <a:gd name="connsiteX136" fmla="*/ 5470885 w 11269336"/>
              <a:gd name="connsiteY136" fmla="*/ 1978432 h 2323145"/>
              <a:gd name="connsiteX137" fmla="*/ 5457393 w 11269336"/>
              <a:gd name="connsiteY137" fmla="*/ 1986525 h 2323145"/>
              <a:gd name="connsiteX138" fmla="*/ 5447102 w 11269336"/>
              <a:gd name="connsiteY138" fmla="*/ 1998329 h 2323145"/>
              <a:gd name="connsiteX139" fmla="*/ 5159151 w 11269336"/>
              <a:gd name="connsiteY139" fmla="*/ 2029640 h 2323145"/>
              <a:gd name="connsiteX140" fmla="*/ 5041688 w 11269336"/>
              <a:gd name="connsiteY140" fmla="*/ 2022334 h 2323145"/>
              <a:gd name="connsiteX141" fmla="*/ 4860988 w 11269336"/>
              <a:gd name="connsiteY141" fmla="*/ 2135698 h 2323145"/>
              <a:gd name="connsiteX142" fmla="*/ 4807902 w 11269336"/>
              <a:gd name="connsiteY142" fmla="*/ 2138894 h 2323145"/>
              <a:gd name="connsiteX143" fmla="*/ 4765388 w 11269336"/>
              <a:gd name="connsiteY143" fmla="*/ 2162525 h 2323145"/>
              <a:gd name="connsiteX144" fmla="*/ 4745033 w 11269336"/>
              <a:gd name="connsiteY144" fmla="*/ 2158859 h 2323145"/>
              <a:gd name="connsiteX145" fmla="*/ 4741475 w 11269336"/>
              <a:gd name="connsiteY145" fmla="*/ 2157998 h 2323145"/>
              <a:gd name="connsiteX146" fmla="*/ 4728247 w 11269336"/>
              <a:gd name="connsiteY146" fmla="*/ 2159526 h 2323145"/>
              <a:gd name="connsiteX147" fmla="*/ 4723263 w 11269336"/>
              <a:gd name="connsiteY147" fmla="*/ 2153742 h 2323145"/>
              <a:gd name="connsiteX148" fmla="*/ 4702453 w 11269336"/>
              <a:gd name="connsiteY148" fmla="*/ 2151586 h 2323145"/>
              <a:gd name="connsiteX149" fmla="*/ 4678455 w 11269336"/>
              <a:gd name="connsiteY149" fmla="*/ 2156131 h 2323145"/>
              <a:gd name="connsiteX150" fmla="*/ 4593061 w 11269336"/>
              <a:gd name="connsiteY150" fmla="*/ 2171597 h 2323145"/>
              <a:gd name="connsiteX151" fmla="*/ 4579902 w 11269336"/>
              <a:gd name="connsiteY151" fmla="*/ 2177927 h 2323145"/>
              <a:gd name="connsiteX152" fmla="*/ 4533444 w 11269336"/>
              <a:gd name="connsiteY152" fmla="*/ 2181200 h 2323145"/>
              <a:gd name="connsiteX153" fmla="*/ 4492832 w 11269336"/>
              <a:gd name="connsiteY153" fmla="*/ 2188033 h 2323145"/>
              <a:gd name="connsiteX154" fmla="*/ 4467257 w 11269336"/>
              <a:gd name="connsiteY154" fmla="*/ 2196121 h 2323145"/>
              <a:gd name="connsiteX155" fmla="*/ 4459937 w 11269336"/>
              <a:gd name="connsiteY155" fmla="*/ 2195182 h 2323145"/>
              <a:gd name="connsiteX156" fmla="*/ 4433312 w 11269336"/>
              <a:gd name="connsiteY156" fmla="*/ 2199004 h 2323145"/>
              <a:gd name="connsiteX157" fmla="*/ 4420601 w 11269336"/>
              <a:gd name="connsiteY157" fmla="*/ 2205158 h 2323145"/>
              <a:gd name="connsiteX158" fmla="*/ 4405765 w 11269336"/>
              <a:gd name="connsiteY158" fmla="*/ 2199902 h 2323145"/>
              <a:gd name="connsiteX159" fmla="*/ 4401354 w 11269336"/>
              <a:gd name="connsiteY159" fmla="*/ 2194745 h 2323145"/>
              <a:gd name="connsiteX160" fmla="*/ 4383151 w 11269336"/>
              <a:gd name="connsiteY160" fmla="*/ 2201140 h 2323145"/>
              <a:gd name="connsiteX161" fmla="*/ 4366646 w 11269336"/>
              <a:gd name="connsiteY161" fmla="*/ 2198564 h 2323145"/>
              <a:gd name="connsiteX162" fmla="*/ 4354009 w 11269336"/>
              <a:gd name="connsiteY162" fmla="*/ 2204984 h 2323145"/>
              <a:gd name="connsiteX163" fmla="*/ 4348284 w 11269336"/>
              <a:gd name="connsiteY163" fmla="*/ 2205270 h 2323145"/>
              <a:gd name="connsiteX164" fmla="*/ 4333906 w 11269336"/>
              <a:gd name="connsiteY164" fmla="*/ 2205251 h 2323145"/>
              <a:gd name="connsiteX165" fmla="*/ 4308819 w 11269336"/>
              <a:gd name="connsiteY165" fmla="*/ 2203822 h 2323145"/>
              <a:gd name="connsiteX166" fmla="*/ 4301210 w 11269336"/>
              <a:gd name="connsiteY166" fmla="*/ 2204456 h 2323145"/>
              <a:gd name="connsiteX167" fmla="*/ 4283095 w 11269336"/>
              <a:gd name="connsiteY167" fmla="*/ 2198177 h 2323145"/>
              <a:gd name="connsiteX168" fmla="*/ 4250119 w 11269336"/>
              <a:gd name="connsiteY168" fmla="*/ 2196342 h 2323145"/>
              <a:gd name="connsiteX169" fmla="*/ 4189203 w 11269336"/>
              <a:gd name="connsiteY169" fmla="*/ 2178994 h 2323145"/>
              <a:gd name="connsiteX170" fmla="*/ 4154035 w 11269336"/>
              <a:gd name="connsiteY170" fmla="*/ 2171950 h 2323145"/>
              <a:gd name="connsiteX171" fmla="*/ 4129569 w 11269336"/>
              <a:gd name="connsiteY171" fmla="*/ 2163850 h 2323145"/>
              <a:gd name="connsiteX172" fmla="*/ 4061250 w 11269336"/>
              <a:gd name="connsiteY172" fmla="*/ 2159236 h 2323145"/>
              <a:gd name="connsiteX173" fmla="*/ 3945480 w 11269336"/>
              <a:gd name="connsiteY173" fmla="*/ 2158279 h 2323145"/>
              <a:gd name="connsiteX174" fmla="*/ 3921468 w 11269336"/>
              <a:gd name="connsiteY174" fmla="*/ 2156588 h 2323145"/>
              <a:gd name="connsiteX175" fmla="*/ 3903348 w 11269336"/>
              <a:gd name="connsiteY175" fmla="*/ 2149220 h 2323145"/>
              <a:gd name="connsiteX176" fmla="*/ 3901342 w 11269336"/>
              <a:gd name="connsiteY176" fmla="*/ 2142355 h 2323145"/>
              <a:gd name="connsiteX177" fmla="*/ 3888539 w 11269336"/>
              <a:gd name="connsiteY177" fmla="*/ 2140476 h 2323145"/>
              <a:gd name="connsiteX178" fmla="*/ 3885662 w 11269336"/>
              <a:gd name="connsiteY178" fmla="*/ 2138740 h 2323145"/>
              <a:gd name="connsiteX179" fmla="*/ 3868627 w 11269336"/>
              <a:gd name="connsiteY179" fmla="*/ 2130023 h 2323145"/>
              <a:gd name="connsiteX180" fmla="*/ 3819177 w 11269336"/>
              <a:gd name="connsiteY180" fmla="*/ 2142111 h 2323145"/>
              <a:gd name="connsiteX181" fmla="*/ 3769100 w 11269336"/>
              <a:gd name="connsiteY181" fmla="*/ 2131731 h 2323145"/>
              <a:gd name="connsiteX182" fmla="*/ 3562752 w 11269336"/>
              <a:gd name="connsiteY182" fmla="*/ 2131785 h 2323145"/>
              <a:gd name="connsiteX183" fmla="*/ 3541402 w 11269336"/>
              <a:gd name="connsiteY183" fmla="*/ 2106821 h 2323145"/>
              <a:gd name="connsiteX184" fmla="*/ 3365341 w 11269336"/>
              <a:gd name="connsiteY184" fmla="*/ 2077638 h 2323145"/>
              <a:gd name="connsiteX185" fmla="*/ 3170922 w 11269336"/>
              <a:gd name="connsiteY185" fmla="*/ 2115957 h 2323145"/>
              <a:gd name="connsiteX186" fmla="*/ 3156256 w 11269336"/>
              <a:gd name="connsiteY186" fmla="*/ 2124773 h 2323145"/>
              <a:gd name="connsiteX187" fmla="*/ 3140298 w 11269336"/>
              <a:gd name="connsiteY187" fmla="*/ 2129182 h 2323145"/>
              <a:gd name="connsiteX188" fmla="*/ 3138514 w 11269336"/>
              <a:gd name="connsiteY188" fmla="*/ 2128069 h 2323145"/>
              <a:gd name="connsiteX189" fmla="*/ 3120467 w 11269336"/>
              <a:gd name="connsiteY189" fmla="*/ 2128281 h 2323145"/>
              <a:gd name="connsiteX190" fmla="*/ 3116175 w 11269336"/>
              <a:gd name="connsiteY190" fmla="*/ 2131633 h 2323145"/>
              <a:gd name="connsiteX191" fmla="*/ 3103685 w 11269336"/>
              <a:gd name="connsiteY191" fmla="*/ 2132814 h 2323145"/>
              <a:gd name="connsiteX192" fmla="*/ 3078794 w 11269336"/>
              <a:gd name="connsiteY192" fmla="*/ 2137935 h 2323145"/>
              <a:gd name="connsiteX193" fmla="*/ 3074407 w 11269336"/>
              <a:gd name="connsiteY193" fmla="*/ 2136274 h 2323145"/>
              <a:gd name="connsiteX194" fmla="*/ 3037285 w 11269336"/>
              <a:gd name="connsiteY194" fmla="*/ 2139919 h 2323145"/>
              <a:gd name="connsiteX195" fmla="*/ 3036901 w 11269336"/>
              <a:gd name="connsiteY195" fmla="*/ 2138726 h 2323145"/>
              <a:gd name="connsiteX196" fmla="*/ 3026996 w 11269336"/>
              <a:gd name="connsiteY196" fmla="*/ 2134322 h 2323145"/>
              <a:gd name="connsiteX197" fmla="*/ 3007772 w 11269336"/>
              <a:gd name="connsiteY197" fmla="*/ 2128742 h 2323145"/>
              <a:gd name="connsiteX198" fmla="*/ 2965030 w 11269336"/>
              <a:gd name="connsiteY198" fmla="*/ 2100494 h 2323145"/>
              <a:gd name="connsiteX199" fmla="*/ 2926342 w 11269336"/>
              <a:gd name="connsiteY199" fmla="*/ 2104155 h 2323145"/>
              <a:gd name="connsiteX200" fmla="*/ 2918608 w 11269336"/>
              <a:gd name="connsiteY200" fmla="*/ 2104215 h 2323145"/>
              <a:gd name="connsiteX201" fmla="*/ 2918475 w 11269336"/>
              <a:gd name="connsiteY201" fmla="*/ 2103937 h 2323145"/>
              <a:gd name="connsiteX202" fmla="*/ 2910360 w 11269336"/>
              <a:gd name="connsiteY202" fmla="*/ 2103444 h 2323145"/>
              <a:gd name="connsiteX203" fmla="*/ 2904507 w 11269336"/>
              <a:gd name="connsiteY203" fmla="*/ 2104326 h 2323145"/>
              <a:gd name="connsiteX204" fmla="*/ 2889503 w 11269336"/>
              <a:gd name="connsiteY204" fmla="*/ 2104443 h 2323145"/>
              <a:gd name="connsiteX205" fmla="*/ 2884480 w 11269336"/>
              <a:gd name="connsiteY205" fmla="*/ 2102626 h 2323145"/>
              <a:gd name="connsiteX206" fmla="*/ 2882689 w 11269336"/>
              <a:gd name="connsiteY206" fmla="*/ 2099228 h 2323145"/>
              <a:gd name="connsiteX207" fmla="*/ 2881291 w 11269336"/>
              <a:gd name="connsiteY207" fmla="*/ 2099618 h 2323145"/>
              <a:gd name="connsiteX208" fmla="*/ 2853979 w 11269336"/>
              <a:gd name="connsiteY208" fmla="*/ 2090388 h 2323145"/>
              <a:gd name="connsiteX209" fmla="*/ 2791790 w 11269336"/>
              <a:gd name="connsiteY209" fmla="*/ 2080332 h 2323145"/>
              <a:gd name="connsiteX210" fmla="*/ 2755844 w 11269336"/>
              <a:gd name="connsiteY210" fmla="*/ 2078874 h 2323145"/>
              <a:gd name="connsiteX211" fmla="*/ 2657742 w 11269336"/>
              <a:gd name="connsiteY211" fmla="*/ 2070179 h 2323145"/>
              <a:gd name="connsiteX212" fmla="*/ 2559549 w 11269336"/>
              <a:gd name="connsiteY212" fmla="*/ 2057873 h 2323145"/>
              <a:gd name="connsiteX213" fmla="*/ 2512054 w 11269336"/>
              <a:gd name="connsiteY213" fmla="*/ 2031671 h 2323145"/>
              <a:gd name="connsiteX214" fmla="*/ 2506437 w 11269336"/>
              <a:gd name="connsiteY214" fmla="*/ 2030918 h 2323145"/>
              <a:gd name="connsiteX215" fmla="*/ 2491752 w 11269336"/>
              <a:gd name="connsiteY215" fmla="*/ 2033906 h 2323145"/>
              <a:gd name="connsiteX216" fmla="*/ 2486338 w 11269336"/>
              <a:gd name="connsiteY216" fmla="*/ 2035862 h 2323145"/>
              <a:gd name="connsiteX217" fmla="*/ 2478186 w 11269336"/>
              <a:gd name="connsiteY217" fmla="*/ 2036953 h 2323145"/>
              <a:gd name="connsiteX218" fmla="*/ 2477950 w 11269336"/>
              <a:gd name="connsiteY218" fmla="*/ 2036715 h 2323145"/>
              <a:gd name="connsiteX219" fmla="*/ 2470381 w 11269336"/>
              <a:gd name="connsiteY219" fmla="*/ 2038256 h 2323145"/>
              <a:gd name="connsiteX220" fmla="*/ 2433781 w 11269336"/>
              <a:gd name="connsiteY220" fmla="*/ 2049140 h 2323145"/>
              <a:gd name="connsiteX221" fmla="*/ 2381172 w 11269336"/>
              <a:gd name="connsiteY221" fmla="*/ 2030645 h 2323145"/>
              <a:gd name="connsiteX222" fmla="*/ 2360198 w 11269336"/>
              <a:gd name="connsiteY222" fmla="*/ 2029059 h 2323145"/>
              <a:gd name="connsiteX223" fmla="*/ 2348815 w 11269336"/>
              <a:gd name="connsiteY223" fmla="*/ 2026798 h 2323145"/>
              <a:gd name="connsiteX224" fmla="*/ 2347988 w 11269336"/>
              <a:gd name="connsiteY224" fmla="*/ 2025745 h 2323145"/>
              <a:gd name="connsiteX225" fmla="*/ 2312920 w 11269336"/>
              <a:gd name="connsiteY225" fmla="*/ 2036311 h 2323145"/>
              <a:gd name="connsiteX226" fmla="*/ 2307986 w 11269336"/>
              <a:gd name="connsiteY226" fmla="*/ 2035583 h 2323145"/>
              <a:gd name="connsiteX227" fmla="*/ 2285481 w 11269336"/>
              <a:gd name="connsiteY227" fmla="*/ 2045197 h 2323145"/>
              <a:gd name="connsiteX228" fmla="*/ 2273666 w 11269336"/>
              <a:gd name="connsiteY228" fmla="*/ 2048710 h 2323145"/>
              <a:gd name="connsiteX229" fmla="*/ 2270719 w 11269336"/>
              <a:gd name="connsiteY229" fmla="*/ 2052702 h 2323145"/>
              <a:gd name="connsiteX230" fmla="*/ 2253080 w 11269336"/>
              <a:gd name="connsiteY230" fmla="*/ 2056363 h 2323145"/>
              <a:gd name="connsiteX231" fmla="*/ 2250906 w 11269336"/>
              <a:gd name="connsiteY231" fmla="*/ 2055654 h 2323145"/>
              <a:gd name="connsiteX232" fmla="*/ 2236905 w 11269336"/>
              <a:gd name="connsiteY232" fmla="*/ 2062882 h 2323145"/>
              <a:gd name="connsiteX233" fmla="*/ 2225830 w 11269336"/>
              <a:gd name="connsiteY233" fmla="*/ 2074027 h 2323145"/>
              <a:gd name="connsiteX234" fmla="*/ 2073776 w 11269336"/>
              <a:gd name="connsiteY234" fmla="*/ 2089244 h 2323145"/>
              <a:gd name="connsiteX235" fmla="*/ 1948256 w 11269336"/>
              <a:gd name="connsiteY235" fmla="*/ 2146616 h 2323145"/>
              <a:gd name="connsiteX236" fmla="*/ 1865582 w 11269336"/>
              <a:gd name="connsiteY236" fmla="*/ 2153738 h 2323145"/>
              <a:gd name="connsiteX237" fmla="*/ 1835210 w 11269336"/>
              <a:gd name="connsiteY237" fmla="*/ 2134244 h 2323145"/>
              <a:gd name="connsiteX238" fmla="*/ 1632661 w 11269336"/>
              <a:gd name="connsiteY238" fmla="*/ 2173882 h 2323145"/>
              <a:gd name="connsiteX239" fmla="*/ 1579590 w 11269336"/>
              <a:gd name="connsiteY239" fmla="*/ 2173680 h 2323145"/>
              <a:gd name="connsiteX240" fmla="*/ 1535601 w 11269336"/>
              <a:gd name="connsiteY240" fmla="*/ 2194590 h 2323145"/>
              <a:gd name="connsiteX241" fmla="*/ 1515594 w 11269336"/>
              <a:gd name="connsiteY241" fmla="*/ 2189622 h 2323145"/>
              <a:gd name="connsiteX242" fmla="*/ 1512113 w 11269336"/>
              <a:gd name="connsiteY242" fmla="*/ 2188534 h 2323145"/>
              <a:gd name="connsiteX243" fmla="*/ 1498838 w 11269336"/>
              <a:gd name="connsiteY243" fmla="*/ 2189213 h 2323145"/>
              <a:gd name="connsiteX244" fmla="*/ 1494279 w 11269336"/>
              <a:gd name="connsiteY244" fmla="*/ 2183112 h 2323145"/>
              <a:gd name="connsiteX245" fmla="*/ 1473714 w 11269336"/>
              <a:gd name="connsiteY245" fmla="*/ 2179625 h 2323145"/>
              <a:gd name="connsiteX246" fmla="*/ 1449503 w 11269336"/>
              <a:gd name="connsiteY246" fmla="*/ 2182633 h 2323145"/>
              <a:gd name="connsiteX247" fmla="*/ 1266687 w 11269336"/>
              <a:gd name="connsiteY247" fmla="*/ 2212688 h 2323145"/>
              <a:gd name="connsiteX248" fmla="*/ 1239614 w 11269336"/>
              <a:gd name="connsiteY248" fmla="*/ 2209727 h 2323145"/>
              <a:gd name="connsiteX249" fmla="*/ 1202436 w 11269336"/>
              <a:gd name="connsiteY249" fmla="*/ 2209817 h 2323145"/>
              <a:gd name="connsiteX250" fmla="*/ 1136097 w 11269336"/>
              <a:gd name="connsiteY250" fmla="*/ 2205112 h 2323145"/>
              <a:gd name="connsiteX251" fmla="*/ 988232 w 11269336"/>
              <a:gd name="connsiteY251" fmla="*/ 2235635 h 2323145"/>
              <a:gd name="connsiteX252" fmla="*/ 981959 w 11269336"/>
              <a:gd name="connsiteY252" fmla="*/ 2231607 h 2323145"/>
              <a:gd name="connsiteX253" fmla="*/ 938600 w 11269336"/>
              <a:gd name="connsiteY253" fmla="*/ 2238113 h 2323145"/>
              <a:gd name="connsiteX254" fmla="*/ 791788 w 11269336"/>
              <a:gd name="connsiteY254" fmla="*/ 2293224 h 2323145"/>
              <a:gd name="connsiteX255" fmla="*/ 706914 w 11269336"/>
              <a:gd name="connsiteY255" fmla="*/ 2305046 h 2323145"/>
              <a:gd name="connsiteX256" fmla="*/ 675971 w 11269336"/>
              <a:gd name="connsiteY256" fmla="*/ 2304030 h 2323145"/>
              <a:gd name="connsiteX257" fmla="*/ 624180 w 11269336"/>
              <a:gd name="connsiteY257" fmla="*/ 2302650 h 2323145"/>
              <a:gd name="connsiteX258" fmla="*/ 583453 w 11269336"/>
              <a:gd name="connsiteY258" fmla="*/ 2288788 h 2323145"/>
              <a:gd name="connsiteX259" fmla="*/ 540946 w 11269336"/>
              <a:gd name="connsiteY259" fmla="*/ 2292721 h 2323145"/>
              <a:gd name="connsiteX260" fmla="*/ 533680 w 11269336"/>
              <a:gd name="connsiteY260" fmla="*/ 2310233 h 2323145"/>
              <a:gd name="connsiteX261" fmla="*/ 487366 w 11269336"/>
              <a:gd name="connsiteY261" fmla="*/ 2309053 h 2323145"/>
              <a:gd name="connsiteX262" fmla="*/ 416820 w 11269336"/>
              <a:gd name="connsiteY262" fmla="*/ 2305443 h 2323145"/>
              <a:gd name="connsiteX263" fmla="*/ 376805 w 11269336"/>
              <a:gd name="connsiteY263" fmla="*/ 2307647 h 2323145"/>
              <a:gd name="connsiteX264" fmla="*/ 266777 w 11269336"/>
              <a:gd name="connsiteY264" fmla="*/ 2309012 h 2323145"/>
              <a:gd name="connsiteX265" fmla="*/ 156013 w 11269336"/>
              <a:gd name="connsiteY265" fmla="*/ 2306832 h 2323145"/>
              <a:gd name="connsiteX266" fmla="*/ 87258 w 11269336"/>
              <a:gd name="connsiteY266" fmla="*/ 2285511 h 2323145"/>
              <a:gd name="connsiteX267" fmla="*/ 23798 w 11269336"/>
              <a:gd name="connsiteY267" fmla="*/ 2281822 h 2323145"/>
              <a:gd name="connsiteX268" fmla="*/ 0 w 11269336"/>
              <a:gd name="connsiteY268" fmla="*/ 2285369 h 2323145"/>
              <a:gd name="connsiteX269" fmla="*/ 0 w 11269336"/>
              <a:gd name="connsiteY26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837498 w 11269336"/>
              <a:gd name="connsiteY32" fmla="*/ 885664 h 2323145"/>
              <a:gd name="connsiteX33" fmla="*/ 8795998 w 11269336"/>
              <a:gd name="connsiteY33" fmla="*/ 863337 h 2323145"/>
              <a:gd name="connsiteX34" fmla="*/ 8776970 w 11269336"/>
              <a:gd name="connsiteY34" fmla="*/ 885177 h 2323145"/>
              <a:gd name="connsiteX35" fmla="*/ 8755719 w 11269336"/>
              <a:gd name="connsiteY35" fmla="*/ 889754 h 2323145"/>
              <a:gd name="connsiteX36" fmla="*/ 8743257 w 11269336"/>
              <a:gd name="connsiteY36" fmla="*/ 904723 h 2323145"/>
              <a:gd name="connsiteX37" fmla="*/ 8721366 w 11269336"/>
              <a:gd name="connsiteY37" fmla="*/ 904711 h 2323145"/>
              <a:gd name="connsiteX38" fmla="*/ 8678353 w 11269336"/>
              <a:gd name="connsiteY38" fmla="*/ 926318 h 2323145"/>
              <a:gd name="connsiteX39" fmla="*/ 8636849 w 11269336"/>
              <a:gd name="connsiteY39" fmla="*/ 937900 h 2323145"/>
              <a:gd name="connsiteX40" fmla="*/ 8620213 w 11269336"/>
              <a:gd name="connsiteY40" fmla="*/ 943068 h 2323145"/>
              <a:gd name="connsiteX41" fmla="*/ 8612581 w 11269336"/>
              <a:gd name="connsiteY41" fmla="*/ 952695 h 2323145"/>
              <a:gd name="connsiteX42" fmla="*/ 8589038 w 11269336"/>
              <a:gd name="connsiteY42" fmla="*/ 963892 h 2323145"/>
              <a:gd name="connsiteX43" fmla="*/ 8579950 w 11269336"/>
              <a:gd name="connsiteY43" fmla="*/ 960899 h 2323145"/>
              <a:gd name="connsiteX44" fmla="*/ 8579319 w 11269336"/>
              <a:gd name="connsiteY44" fmla="*/ 965630 h 2323145"/>
              <a:gd name="connsiteX45" fmla="*/ 8547429 w 11269336"/>
              <a:gd name="connsiteY45" fmla="*/ 984506 h 2323145"/>
              <a:gd name="connsiteX46" fmla="*/ 8478704 w 11269336"/>
              <a:gd name="connsiteY46" fmla="*/ 1025490 h 2323145"/>
              <a:gd name="connsiteX47" fmla="*/ 8461421 w 11269336"/>
              <a:gd name="connsiteY47" fmla="*/ 1035512 h 2323145"/>
              <a:gd name="connsiteX48" fmla="*/ 8445003 w 11269336"/>
              <a:gd name="connsiteY48" fmla="*/ 1036851 h 2323145"/>
              <a:gd name="connsiteX49" fmla="*/ 8357350 w 11269336"/>
              <a:gd name="connsiteY49" fmla="*/ 1060213 h 2323145"/>
              <a:gd name="connsiteX50" fmla="*/ 8335565 w 11269336"/>
              <a:gd name="connsiteY50" fmla="*/ 1061151 h 2323145"/>
              <a:gd name="connsiteX51" fmla="*/ 8325267 w 11269336"/>
              <a:gd name="connsiteY51" fmla="*/ 1055919 h 2323145"/>
              <a:gd name="connsiteX52" fmla="*/ 8293586 w 11269336"/>
              <a:gd name="connsiteY52" fmla="*/ 1076144 h 2323145"/>
              <a:gd name="connsiteX53" fmla="*/ 8242405 w 11269336"/>
              <a:gd name="connsiteY53" fmla="*/ 1095960 h 2323145"/>
              <a:gd name="connsiteX54" fmla="*/ 8197391 w 11269336"/>
              <a:gd name="connsiteY54" fmla="*/ 1107746 h 2323145"/>
              <a:gd name="connsiteX55" fmla="*/ 8081474 w 11269336"/>
              <a:gd name="connsiteY55" fmla="*/ 1130125 h 2323145"/>
              <a:gd name="connsiteX56" fmla="*/ 8053585 w 11269336"/>
              <a:gd name="connsiteY56" fmla="*/ 1129169 h 2323145"/>
              <a:gd name="connsiteX57" fmla="*/ 8038422 w 11269336"/>
              <a:gd name="connsiteY57" fmla="*/ 1119092 h 2323145"/>
              <a:gd name="connsiteX58" fmla="*/ 8029450 w 11269336"/>
              <a:gd name="connsiteY58" fmla="*/ 1125592 h 2323145"/>
              <a:gd name="connsiteX59" fmla="*/ 7959552 w 11269336"/>
              <a:gd name="connsiteY59" fmla="*/ 1140188 h 2323145"/>
              <a:gd name="connsiteX60" fmla="*/ 7914188 w 11269336"/>
              <a:gd name="connsiteY60" fmla="*/ 1150862 h 2323145"/>
              <a:gd name="connsiteX61" fmla="*/ 7914918 w 11269336"/>
              <a:gd name="connsiteY61" fmla="*/ 1168758 h 2323145"/>
              <a:gd name="connsiteX62" fmla="*/ 7875510 w 11269336"/>
              <a:gd name="connsiteY62" fmla="*/ 1183153 h 2323145"/>
              <a:gd name="connsiteX63" fmla="*/ 7829932 w 11269336"/>
              <a:gd name="connsiteY63" fmla="*/ 1180782 h 2323145"/>
              <a:gd name="connsiteX64" fmla="*/ 7779182 w 11269336"/>
              <a:gd name="connsiteY64" fmla="*/ 1192665 h 2323145"/>
              <a:gd name="connsiteX65" fmla="*/ 7748774 w 11269336"/>
              <a:gd name="connsiteY65" fmla="*/ 1199586 h 2323145"/>
              <a:gd name="connsiteX66" fmla="*/ 7671846 w 11269336"/>
              <a:gd name="connsiteY66" fmla="*/ 1231966 h 2323145"/>
              <a:gd name="connsiteX67" fmla="*/ 7554146 w 11269336"/>
              <a:gd name="connsiteY67" fmla="*/ 1319748 h 2323145"/>
              <a:gd name="connsiteX68" fmla="*/ 7515052 w 11269336"/>
              <a:gd name="connsiteY68" fmla="*/ 1336718 h 2323145"/>
              <a:gd name="connsiteX69" fmla="*/ 7507193 w 11269336"/>
              <a:gd name="connsiteY69" fmla="*/ 1334617 h 2323145"/>
              <a:gd name="connsiteX70" fmla="*/ 7461694 w 11269336"/>
              <a:gd name="connsiteY70" fmla="*/ 1375866 h 2323145"/>
              <a:gd name="connsiteX71" fmla="*/ 7377571 w 11269336"/>
              <a:gd name="connsiteY71" fmla="*/ 1400128 h 2323145"/>
              <a:gd name="connsiteX72" fmla="*/ 7311261 w 11269336"/>
              <a:gd name="connsiteY72" fmla="*/ 1412652 h 2323145"/>
              <a:gd name="connsiteX73" fmla="*/ 7275307 w 11269336"/>
              <a:gd name="connsiteY73" fmla="*/ 1422171 h 2323145"/>
              <a:gd name="connsiteX74" fmla="*/ 7247783 w 11269336"/>
              <a:gd name="connsiteY74" fmla="*/ 1426330 h 2323145"/>
              <a:gd name="connsiteX75" fmla="*/ 7185047 w 11269336"/>
              <a:gd name="connsiteY75" fmla="*/ 1451812 h 2323145"/>
              <a:gd name="connsiteX76" fmla="*/ 7084117 w 11269336"/>
              <a:gd name="connsiteY76" fmla="*/ 1500281 h 2323145"/>
              <a:gd name="connsiteX77" fmla="*/ 7062011 w 11269336"/>
              <a:gd name="connsiteY77" fmla="*/ 1509183 h 2323145"/>
              <a:gd name="connsiteX78" fmla="*/ 7040555 w 11269336"/>
              <a:gd name="connsiteY78" fmla="*/ 1511207 h 2323145"/>
              <a:gd name="connsiteX79" fmla="*/ 7033438 w 11269336"/>
              <a:gd name="connsiteY79" fmla="*/ 1506772 h 2323145"/>
              <a:gd name="connsiteX80" fmla="*/ 7020886 w 11269336"/>
              <a:gd name="connsiteY80" fmla="*/ 1510764 h 2323145"/>
              <a:gd name="connsiteX81" fmla="*/ 7017033 w 11269336"/>
              <a:gd name="connsiteY81" fmla="*/ 1510650 h 2323145"/>
              <a:gd name="connsiteX82" fmla="*/ 6995460 w 11269336"/>
              <a:gd name="connsiteY82" fmla="*/ 1511173 h 2323145"/>
              <a:gd name="connsiteX83" fmla="*/ 6962144 w 11269336"/>
              <a:gd name="connsiteY83" fmla="*/ 1541508 h 2323145"/>
              <a:gd name="connsiteX84" fmla="*/ 6910674 w 11269336"/>
              <a:gd name="connsiteY84" fmla="*/ 1554793 h 2323145"/>
              <a:gd name="connsiteX85" fmla="*/ 6732152 w 11269336"/>
              <a:gd name="connsiteY85" fmla="*/ 1642538 h 2323145"/>
              <a:gd name="connsiteX86" fmla="*/ 6694106 w 11269336"/>
              <a:gd name="connsiteY86" fmla="*/ 1632377 h 2323145"/>
              <a:gd name="connsiteX87" fmla="*/ 6617223 w 11269336"/>
              <a:gd name="connsiteY87" fmla="*/ 1659889 h 2323145"/>
              <a:gd name="connsiteX88" fmla="*/ 6521138 w 11269336"/>
              <a:gd name="connsiteY88" fmla="*/ 1744340 h 2323145"/>
              <a:gd name="connsiteX89" fmla="*/ 6380677 w 11269336"/>
              <a:gd name="connsiteY89" fmla="*/ 1796883 h 2323145"/>
              <a:gd name="connsiteX90" fmla="*/ 6374897 w 11269336"/>
              <a:gd name="connsiteY90" fmla="*/ 1809910 h 2323145"/>
              <a:gd name="connsiteX91" fmla="*/ 6364545 w 11269336"/>
              <a:gd name="connsiteY91" fmla="*/ 1820090 h 2323145"/>
              <a:gd name="connsiteX92" fmla="*/ 6362126 w 11269336"/>
              <a:gd name="connsiteY92" fmla="*/ 1819991 h 2323145"/>
              <a:gd name="connsiteX93" fmla="*/ 6346673 w 11269336"/>
              <a:gd name="connsiteY93" fmla="*/ 1827824 h 2323145"/>
              <a:gd name="connsiteX94" fmla="*/ 6345588 w 11269336"/>
              <a:gd name="connsiteY94" fmla="*/ 1832232 h 2323145"/>
              <a:gd name="connsiteX95" fmla="*/ 6335708 w 11269336"/>
              <a:gd name="connsiteY95" fmla="*/ 1838451 h 2323145"/>
              <a:gd name="connsiteX96" fmla="*/ 6318182 w 11269336"/>
              <a:gd name="connsiteY96" fmla="*/ 1852975 h 2323145"/>
              <a:gd name="connsiteX97" fmla="*/ 6313084 w 11269336"/>
              <a:gd name="connsiteY97" fmla="*/ 1853561 h 2323145"/>
              <a:gd name="connsiteX98" fmla="*/ 6283816 w 11269336"/>
              <a:gd name="connsiteY98" fmla="*/ 1872148 h 2323145"/>
              <a:gd name="connsiteX99" fmla="*/ 6282550 w 11269336"/>
              <a:gd name="connsiteY99" fmla="*/ 1871392 h 2323145"/>
              <a:gd name="connsiteX100" fmla="*/ 6270527 w 11269336"/>
              <a:gd name="connsiteY100" fmla="*/ 1872208 h 2323145"/>
              <a:gd name="connsiteX101" fmla="*/ 6249518 w 11269336"/>
              <a:gd name="connsiteY101" fmla="*/ 1876079 h 2323145"/>
              <a:gd name="connsiteX102" fmla="*/ 6190386 w 11269336"/>
              <a:gd name="connsiteY102" fmla="*/ 1872478 h 2323145"/>
              <a:gd name="connsiteX103" fmla="*/ 6159777 w 11269336"/>
              <a:gd name="connsiteY103" fmla="*/ 1891745 h 2323145"/>
              <a:gd name="connsiteX104" fmla="*/ 6153131 w 11269336"/>
              <a:gd name="connsiteY104" fmla="*/ 1895079 h 2323145"/>
              <a:gd name="connsiteX105" fmla="*/ 6152798 w 11269336"/>
              <a:gd name="connsiteY105" fmla="*/ 1894920 h 2323145"/>
              <a:gd name="connsiteX106" fmla="*/ 6145388 w 11269336"/>
              <a:gd name="connsiteY106" fmla="*/ 1897990 h 2323145"/>
              <a:gd name="connsiteX107" fmla="*/ 6141014 w 11269336"/>
              <a:gd name="connsiteY107" fmla="*/ 1901155 h 2323145"/>
              <a:gd name="connsiteX108" fmla="*/ 6128122 w 11269336"/>
              <a:gd name="connsiteY108" fmla="*/ 1907623 h 2323145"/>
              <a:gd name="connsiteX109" fmla="*/ 6122351 w 11269336"/>
              <a:gd name="connsiteY109" fmla="*/ 1908359 h 2323145"/>
              <a:gd name="connsiteX110" fmla="*/ 6064750 w 11269336"/>
              <a:gd name="connsiteY110" fmla="*/ 1896394 h 2323145"/>
              <a:gd name="connsiteX111" fmla="*/ 5964230 w 11269336"/>
              <a:gd name="connsiteY111" fmla="*/ 1910038 h 2323145"/>
              <a:gd name="connsiteX112" fmla="*/ 5865399 w 11269336"/>
              <a:gd name="connsiteY112" fmla="*/ 1926966 h 2323145"/>
              <a:gd name="connsiteX113" fmla="*/ 5829951 w 11269336"/>
              <a:gd name="connsiteY113" fmla="*/ 1934755 h 2323145"/>
              <a:gd name="connsiteX114" fmla="*/ 5765285 w 11269336"/>
              <a:gd name="connsiteY114" fmla="*/ 1941322 h 2323145"/>
              <a:gd name="connsiteX115" fmla="*/ 5734750 w 11269336"/>
              <a:gd name="connsiteY115" fmla="*/ 1939793 h 2323145"/>
              <a:gd name="connsiteX116" fmla="*/ 5733569 w 11269336"/>
              <a:gd name="connsiteY116" fmla="*/ 1940505 h 2323145"/>
              <a:gd name="connsiteX117" fmla="*/ 5730329 w 11269336"/>
              <a:gd name="connsiteY117" fmla="*/ 1937845 h 2323145"/>
              <a:gd name="connsiteX118" fmla="*/ 5724661 w 11269336"/>
              <a:gd name="connsiteY118" fmla="*/ 1937455 h 2323145"/>
              <a:gd name="connsiteX119" fmla="*/ 5710186 w 11269336"/>
              <a:gd name="connsiteY119" fmla="*/ 1941370 h 2323145"/>
              <a:gd name="connsiteX120" fmla="*/ 5704910 w 11269336"/>
              <a:gd name="connsiteY120" fmla="*/ 1943663 h 2323145"/>
              <a:gd name="connsiteX121" fmla="*/ 5696836 w 11269336"/>
              <a:gd name="connsiteY121" fmla="*/ 1945271 h 2323145"/>
              <a:gd name="connsiteX122" fmla="*/ 5696583 w 11269336"/>
              <a:gd name="connsiteY122" fmla="*/ 1945050 h 2323145"/>
              <a:gd name="connsiteX123" fmla="*/ 5689123 w 11269336"/>
              <a:gd name="connsiteY123" fmla="*/ 1947067 h 2323145"/>
              <a:gd name="connsiteX124" fmla="*/ 5653291 w 11269336"/>
              <a:gd name="connsiteY124" fmla="*/ 1960245 h 2323145"/>
              <a:gd name="connsiteX125" fmla="*/ 5599385 w 11269336"/>
              <a:gd name="connsiteY125" fmla="*/ 1945198 h 2323145"/>
              <a:gd name="connsiteX126" fmla="*/ 5578300 w 11269336"/>
              <a:gd name="connsiteY126" fmla="*/ 1944963 h 2323145"/>
              <a:gd name="connsiteX127" fmla="*/ 5566758 w 11269336"/>
              <a:gd name="connsiteY127" fmla="*/ 1943441 h 2323145"/>
              <a:gd name="connsiteX128" fmla="*/ 5565857 w 11269336"/>
              <a:gd name="connsiteY128" fmla="*/ 1942445 h 2323145"/>
              <a:gd name="connsiteX129" fmla="*/ 5531534 w 11269336"/>
              <a:gd name="connsiteY129" fmla="*/ 1955208 h 2323145"/>
              <a:gd name="connsiteX130" fmla="*/ 5526552 w 11269336"/>
              <a:gd name="connsiteY130" fmla="*/ 1954799 h 2323145"/>
              <a:gd name="connsiteX131" fmla="*/ 5504723 w 11269336"/>
              <a:gd name="connsiteY131" fmla="*/ 1965811 h 2323145"/>
              <a:gd name="connsiteX132" fmla="*/ 5493156 w 11269336"/>
              <a:gd name="connsiteY132" fmla="*/ 1970063 h 2323145"/>
              <a:gd name="connsiteX133" fmla="*/ 5490486 w 11269336"/>
              <a:gd name="connsiteY133" fmla="*/ 1974227 h 2323145"/>
              <a:gd name="connsiteX134" fmla="*/ 5473107 w 11269336"/>
              <a:gd name="connsiteY134" fmla="*/ 1979001 h 2323145"/>
              <a:gd name="connsiteX135" fmla="*/ 5470885 w 11269336"/>
              <a:gd name="connsiteY135" fmla="*/ 1978432 h 2323145"/>
              <a:gd name="connsiteX136" fmla="*/ 5457393 w 11269336"/>
              <a:gd name="connsiteY136" fmla="*/ 1986525 h 2323145"/>
              <a:gd name="connsiteX137" fmla="*/ 5447102 w 11269336"/>
              <a:gd name="connsiteY137" fmla="*/ 1998329 h 2323145"/>
              <a:gd name="connsiteX138" fmla="*/ 5159151 w 11269336"/>
              <a:gd name="connsiteY138" fmla="*/ 2029640 h 2323145"/>
              <a:gd name="connsiteX139" fmla="*/ 5041688 w 11269336"/>
              <a:gd name="connsiteY139" fmla="*/ 2022334 h 2323145"/>
              <a:gd name="connsiteX140" fmla="*/ 4860988 w 11269336"/>
              <a:gd name="connsiteY140" fmla="*/ 2135698 h 2323145"/>
              <a:gd name="connsiteX141" fmla="*/ 4807902 w 11269336"/>
              <a:gd name="connsiteY141" fmla="*/ 2138894 h 2323145"/>
              <a:gd name="connsiteX142" fmla="*/ 4765388 w 11269336"/>
              <a:gd name="connsiteY142" fmla="*/ 2162525 h 2323145"/>
              <a:gd name="connsiteX143" fmla="*/ 4745033 w 11269336"/>
              <a:gd name="connsiteY143" fmla="*/ 2158859 h 2323145"/>
              <a:gd name="connsiteX144" fmla="*/ 4741475 w 11269336"/>
              <a:gd name="connsiteY144" fmla="*/ 2157998 h 2323145"/>
              <a:gd name="connsiteX145" fmla="*/ 4728247 w 11269336"/>
              <a:gd name="connsiteY145" fmla="*/ 2159526 h 2323145"/>
              <a:gd name="connsiteX146" fmla="*/ 4723263 w 11269336"/>
              <a:gd name="connsiteY146" fmla="*/ 2153742 h 2323145"/>
              <a:gd name="connsiteX147" fmla="*/ 4702453 w 11269336"/>
              <a:gd name="connsiteY147" fmla="*/ 2151586 h 2323145"/>
              <a:gd name="connsiteX148" fmla="*/ 4678455 w 11269336"/>
              <a:gd name="connsiteY148" fmla="*/ 2156131 h 2323145"/>
              <a:gd name="connsiteX149" fmla="*/ 4593061 w 11269336"/>
              <a:gd name="connsiteY149" fmla="*/ 2171597 h 2323145"/>
              <a:gd name="connsiteX150" fmla="*/ 4579902 w 11269336"/>
              <a:gd name="connsiteY150" fmla="*/ 2177927 h 2323145"/>
              <a:gd name="connsiteX151" fmla="*/ 4533444 w 11269336"/>
              <a:gd name="connsiteY151" fmla="*/ 2181200 h 2323145"/>
              <a:gd name="connsiteX152" fmla="*/ 4492832 w 11269336"/>
              <a:gd name="connsiteY152" fmla="*/ 2188033 h 2323145"/>
              <a:gd name="connsiteX153" fmla="*/ 4467257 w 11269336"/>
              <a:gd name="connsiteY153" fmla="*/ 2196121 h 2323145"/>
              <a:gd name="connsiteX154" fmla="*/ 4459937 w 11269336"/>
              <a:gd name="connsiteY154" fmla="*/ 2195182 h 2323145"/>
              <a:gd name="connsiteX155" fmla="*/ 4433312 w 11269336"/>
              <a:gd name="connsiteY155" fmla="*/ 2199004 h 2323145"/>
              <a:gd name="connsiteX156" fmla="*/ 4420601 w 11269336"/>
              <a:gd name="connsiteY156" fmla="*/ 2205158 h 2323145"/>
              <a:gd name="connsiteX157" fmla="*/ 4405765 w 11269336"/>
              <a:gd name="connsiteY157" fmla="*/ 2199902 h 2323145"/>
              <a:gd name="connsiteX158" fmla="*/ 4401354 w 11269336"/>
              <a:gd name="connsiteY158" fmla="*/ 2194745 h 2323145"/>
              <a:gd name="connsiteX159" fmla="*/ 4383151 w 11269336"/>
              <a:gd name="connsiteY159" fmla="*/ 2201140 h 2323145"/>
              <a:gd name="connsiteX160" fmla="*/ 4366646 w 11269336"/>
              <a:gd name="connsiteY160" fmla="*/ 2198564 h 2323145"/>
              <a:gd name="connsiteX161" fmla="*/ 4354009 w 11269336"/>
              <a:gd name="connsiteY161" fmla="*/ 2204984 h 2323145"/>
              <a:gd name="connsiteX162" fmla="*/ 4348284 w 11269336"/>
              <a:gd name="connsiteY162" fmla="*/ 2205270 h 2323145"/>
              <a:gd name="connsiteX163" fmla="*/ 4333906 w 11269336"/>
              <a:gd name="connsiteY163" fmla="*/ 2205251 h 2323145"/>
              <a:gd name="connsiteX164" fmla="*/ 4308819 w 11269336"/>
              <a:gd name="connsiteY164" fmla="*/ 2203822 h 2323145"/>
              <a:gd name="connsiteX165" fmla="*/ 4301210 w 11269336"/>
              <a:gd name="connsiteY165" fmla="*/ 2204456 h 2323145"/>
              <a:gd name="connsiteX166" fmla="*/ 4283095 w 11269336"/>
              <a:gd name="connsiteY166" fmla="*/ 2198177 h 2323145"/>
              <a:gd name="connsiteX167" fmla="*/ 4250119 w 11269336"/>
              <a:gd name="connsiteY167" fmla="*/ 2196342 h 2323145"/>
              <a:gd name="connsiteX168" fmla="*/ 4189203 w 11269336"/>
              <a:gd name="connsiteY168" fmla="*/ 2178994 h 2323145"/>
              <a:gd name="connsiteX169" fmla="*/ 4154035 w 11269336"/>
              <a:gd name="connsiteY169" fmla="*/ 2171950 h 2323145"/>
              <a:gd name="connsiteX170" fmla="*/ 4129569 w 11269336"/>
              <a:gd name="connsiteY170" fmla="*/ 2163850 h 2323145"/>
              <a:gd name="connsiteX171" fmla="*/ 4061250 w 11269336"/>
              <a:gd name="connsiteY171" fmla="*/ 2159236 h 2323145"/>
              <a:gd name="connsiteX172" fmla="*/ 3945480 w 11269336"/>
              <a:gd name="connsiteY172" fmla="*/ 2158279 h 2323145"/>
              <a:gd name="connsiteX173" fmla="*/ 3921468 w 11269336"/>
              <a:gd name="connsiteY173" fmla="*/ 2156588 h 2323145"/>
              <a:gd name="connsiteX174" fmla="*/ 3903348 w 11269336"/>
              <a:gd name="connsiteY174" fmla="*/ 2149220 h 2323145"/>
              <a:gd name="connsiteX175" fmla="*/ 3901342 w 11269336"/>
              <a:gd name="connsiteY175" fmla="*/ 2142355 h 2323145"/>
              <a:gd name="connsiteX176" fmla="*/ 3888539 w 11269336"/>
              <a:gd name="connsiteY176" fmla="*/ 2140476 h 2323145"/>
              <a:gd name="connsiteX177" fmla="*/ 3885662 w 11269336"/>
              <a:gd name="connsiteY177" fmla="*/ 2138740 h 2323145"/>
              <a:gd name="connsiteX178" fmla="*/ 3868627 w 11269336"/>
              <a:gd name="connsiteY178" fmla="*/ 2130023 h 2323145"/>
              <a:gd name="connsiteX179" fmla="*/ 3819177 w 11269336"/>
              <a:gd name="connsiteY179" fmla="*/ 2142111 h 2323145"/>
              <a:gd name="connsiteX180" fmla="*/ 3769100 w 11269336"/>
              <a:gd name="connsiteY180" fmla="*/ 2131731 h 2323145"/>
              <a:gd name="connsiteX181" fmla="*/ 3562752 w 11269336"/>
              <a:gd name="connsiteY181" fmla="*/ 2131785 h 2323145"/>
              <a:gd name="connsiteX182" fmla="*/ 3541402 w 11269336"/>
              <a:gd name="connsiteY182" fmla="*/ 2106821 h 2323145"/>
              <a:gd name="connsiteX183" fmla="*/ 3365341 w 11269336"/>
              <a:gd name="connsiteY183" fmla="*/ 2077638 h 2323145"/>
              <a:gd name="connsiteX184" fmla="*/ 3170922 w 11269336"/>
              <a:gd name="connsiteY184" fmla="*/ 2115957 h 2323145"/>
              <a:gd name="connsiteX185" fmla="*/ 3156256 w 11269336"/>
              <a:gd name="connsiteY185" fmla="*/ 2124773 h 2323145"/>
              <a:gd name="connsiteX186" fmla="*/ 3140298 w 11269336"/>
              <a:gd name="connsiteY186" fmla="*/ 2129182 h 2323145"/>
              <a:gd name="connsiteX187" fmla="*/ 3138514 w 11269336"/>
              <a:gd name="connsiteY187" fmla="*/ 2128069 h 2323145"/>
              <a:gd name="connsiteX188" fmla="*/ 3120467 w 11269336"/>
              <a:gd name="connsiteY188" fmla="*/ 2128281 h 2323145"/>
              <a:gd name="connsiteX189" fmla="*/ 3116175 w 11269336"/>
              <a:gd name="connsiteY189" fmla="*/ 2131633 h 2323145"/>
              <a:gd name="connsiteX190" fmla="*/ 3103685 w 11269336"/>
              <a:gd name="connsiteY190" fmla="*/ 2132814 h 2323145"/>
              <a:gd name="connsiteX191" fmla="*/ 3078794 w 11269336"/>
              <a:gd name="connsiteY191" fmla="*/ 2137935 h 2323145"/>
              <a:gd name="connsiteX192" fmla="*/ 3074407 w 11269336"/>
              <a:gd name="connsiteY192" fmla="*/ 2136274 h 2323145"/>
              <a:gd name="connsiteX193" fmla="*/ 3037285 w 11269336"/>
              <a:gd name="connsiteY193" fmla="*/ 2139919 h 2323145"/>
              <a:gd name="connsiteX194" fmla="*/ 3036901 w 11269336"/>
              <a:gd name="connsiteY194" fmla="*/ 2138726 h 2323145"/>
              <a:gd name="connsiteX195" fmla="*/ 3026996 w 11269336"/>
              <a:gd name="connsiteY195" fmla="*/ 2134322 h 2323145"/>
              <a:gd name="connsiteX196" fmla="*/ 3007772 w 11269336"/>
              <a:gd name="connsiteY196" fmla="*/ 2128742 h 2323145"/>
              <a:gd name="connsiteX197" fmla="*/ 2965030 w 11269336"/>
              <a:gd name="connsiteY197" fmla="*/ 2100494 h 2323145"/>
              <a:gd name="connsiteX198" fmla="*/ 2926342 w 11269336"/>
              <a:gd name="connsiteY198" fmla="*/ 2104155 h 2323145"/>
              <a:gd name="connsiteX199" fmla="*/ 2918608 w 11269336"/>
              <a:gd name="connsiteY199" fmla="*/ 2104215 h 2323145"/>
              <a:gd name="connsiteX200" fmla="*/ 2918475 w 11269336"/>
              <a:gd name="connsiteY200" fmla="*/ 2103937 h 2323145"/>
              <a:gd name="connsiteX201" fmla="*/ 2910360 w 11269336"/>
              <a:gd name="connsiteY201" fmla="*/ 2103444 h 2323145"/>
              <a:gd name="connsiteX202" fmla="*/ 2904507 w 11269336"/>
              <a:gd name="connsiteY202" fmla="*/ 2104326 h 2323145"/>
              <a:gd name="connsiteX203" fmla="*/ 2889503 w 11269336"/>
              <a:gd name="connsiteY203" fmla="*/ 2104443 h 2323145"/>
              <a:gd name="connsiteX204" fmla="*/ 2884480 w 11269336"/>
              <a:gd name="connsiteY204" fmla="*/ 2102626 h 2323145"/>
              <a:gd name="connsiteX205" fmla="*/ 2882689 w 11269336"/>
              <a:gd name="connsiteY205" fmla="*/ 2099228 h 2323145"/>
              <a:gd name="connsiteX206" fmla="*/ 2881291 w 11269336"/>
              <a:gd name="connsiteY206" fmla="*/ 2099618 h 2323145"/>
              <a:gd name="connsiteX207" fmla="*/ 2853979 w 11269336"/>
              <a:gd name="connsiteY207" fmla="*/ 2090388 h 2323145"/>
              <a:gd name="connsiteX208" fmla="*/ 2791790 w 11269336"/>
              <a:gd name="connsiteY208" fmla="*/ 2080332 h 2323145"/>
              <a:gd name="connsiteX209" fmla="*/ 2755844 w 11269336"/>
              <a:gd name="connsiteY209" fmla="*/ 2078874 h 2323145"/>
              <a:gd name="connsiteX210" fmla="*/ 2657742 w 11269336"/>
              <a:gd name="connsiteY210" fmla="*/ 2070179 h 2323145"/>
              <a:gd name="connsiteX211" fmla="*/ 2559549 w 11269336"/>
              <a:gd name="connsiteY211" fmla="*/ 2057873 h 2323145"/>
              <a:gd name="connsiteX212" fmla="*/ 2512054 w 11269336"/>
              <a:gd name="connsiteY212" fmla="*/ 2031671 h 2323145"/>
              <a:gd name="connsiteX213" fmla="*/ 2506437 w 11269336"/>
              <a:gd name="connsiteY213" fmla="*/ 2030918 h 2323145"/>
              <a:gd name="connsiteX214" fmla="*/ 2491752 w 11269336"/>
              <a:gd name="connsiteY214" fmla="*/ 2033906 h 2323145"/>
              <a:gd name="connsiteX215" fmla="*/ 2486338 w 11269336"/>
              <a:gd name="connsiteY215" fmla="*/ 2035862 h 2323145"/>
              <a:gd name="connsiteX216" fmla="*/ 2478186 w 11269336"/>
              <a:gd name="connsiteY216" fmla="*/ 2036953 h 2323145"/>
              <a:gd name="connsiteX217" fmla="*/ 2477950 w 11269336"/>
              <a:gd name="connsiteY217" fmla="*/ 2036715 h 2323145"/>
              <a:gd name="connsiteX218" fmla="*/ 2470381 w 11269336"/>
              <a:gd name="connsiteY218" fmla="*/ 2038256 h 2323145"/>
              <a:gd name="connsiteX219" fmla="*/ 2433781 w 11269336"/>
              <a:gd name="connsiteY219" fmla="*/ 2049140 h 2323145"/>
              <a:gd name="connsiteX220" fmla="*/ 2381172 w 11269336"/>
              <a:gd name="connsiteY220" fmla="*/ 2030645 h 2323145"/>
              <a:gd name="connsiteX221" fmla="*/ 2360198 w 11269336"/>
              <a:gd name="connsiteY221" fmla="*/ 2029059 h 2323145"/>
              <a:gd name="connsiteX222" fmla="*/ 2348815 w 11269336"/>
              <a:gd name="connsiteY222" fmla="*/ 2026798 h 2323145"/>
              <a:gd name="connsiteX223" fmla="*/ 2347988 w 11269336"/>
              <a:gd name="connsiteY223" fmla="*/ 2025745 h 2323145"/>
              <a:gd name="connsiteX224" fmla="*/ 2312920 w 11269336"/>
              <a:gd name="connsiteY224" fmla="*/ 2036311 h 2323145"/>
              <a:gd name="connsiteX225" fmla="*/ 2307986 w 11269336"/>
              <a:gd name="connsiteY225" fmla="*/ 2035583 h 2323145"/>
              <a:gd name="connsiteX226" fmla="*/ 2285481 w 11269336"/>
              <a:gd name="connsiteY226" fmla="*/ 2045197 h 2323145"/>
              <a:gd name="connsiteX227" fmla="*/ 2273666 w 11269336"/>
              <a:gd name="connsiteY227" fmla="*/ 2048710 h 2323145"/>
              <a:gd name="connsiteX228" fmla="*/ 2270719 w 11269336"/>
              <a:gd name="connsiteY228" fmla="*/ 2052702 h 2323145"/>
              <a:gd name="connsiteX229" fmla="*/ 2253080 w 11269336"/>
              <a:gd name="connsiteY229" fmla="*/ 2056363 h 2323145"/>
              <a:gd name="connsiteX230" fmla="*/ 2250906 w 11269336"/>
              <a:gd name="connsiteY230" fmla="*/ 2055654 h 2323145"/>
              <a:gd name="connsiteX231" fmla="*/ 2236905 w 11269336"/>
              <a:gd name="connsiteY231" fmla="*/ 2062882 h 2323145"/>
              <a:gd name="connsiteX232" fmla="*/ 2225830 w 11269336"/>
              <a:gd name="connsiteY232" fmla="*/ 2074027 h 2323145"/>
              <a:gd name="connsiteX233" fmla="*/ 2073776 w 11269336"/>
              <a:gd name="connsiteY233" fmla="*/ 2089244 h 2323145"/>
              <a:gd name="connsiteX234" fmla="*/ 1948256 w 11269336"/>
              <a:gd name="connsiteY234" fmla="*/ 2146616 h 2323145"/>
              <a:gd name="connsiteX235" fmla="*/ 1865582 w 11269336"/>
              <a:gd name="connsiteY235" fmla="*/ 2153738 h 2323145"/>
              <a:gd name="connsiteX236" fmla="*/ 1835210 w 11269336"/>
              <a:gd name="connsiteY236" fmla="*/ 2134244 h 2323145"/>
              <a:gd name="connsiteX237" fmla="*/ 1632661 w 11269336"/>
              <a:gd name="connsiteY237" fmla="*/ 2173882 h 2323145"/>
              <a:gd name="connsiteX238" fmla="*/ 1579590 w 11269336"/>
              <a:gd name="connsiteY238" fmla="*/ 2173680 h 2323145"/>
              <a:gd name="connsiteX239" fmla="*/ 1535601 w 11269336"/>
              <a:gd name="connsiteY239" fmla="*/ 2194590 h 2323145"/>
              <a:gd name="connsiteX240" fmla="*/ 1515594 w 11269336"/>
              <a:gd name="connsiteY240" fmla="*/ 2189622 h 2323145"/>
              <a:gd name="connsiteX241" fmla="*/ 1512113 w 11269336"/>
              <a:gd name="connsiteY241" fmla="*/ 2188534 h 2323145"/>
              <a:gd name="connsiteX242" fmla="*/ 1498838 w 11269336"/>
              <a:gd name="connsiteY242" fmla="*/ 2189213 h 2323145"/>
              <a:gd name="connsiteX243" fmla="*/ 1494279 w 11269336"/>
              <a:gd name="connsiteY243" fmla="*/ 2183112 h 2323145"/>
              <a:gd name="connsiteX244" fmla="*/ 1473714 w 11269336"/>
              <a:gd name="connsiteY244" fmla="*/ 2179625 h 2323145"/>
              <a:gd name="connsiteX245" fmla="*/ 1449503 w 11269336"/>
              <a:gd name="connsiteY245" fmla="*/ 2182633 h 2323145"/>
              <a:gd name="connsiteX246" fmla="*/ 1266687 w 11269336"/>
              <a:gd name="connsiteY246" fmla="*/ 2212688 h 2323145"/>
              <a:gd name="connsiteX247" fmla="*/ 1239614 w 11269336"/>
              <a:gd name="connsiteY247" fmla="*/ 2209727 h 2323145"/>
              <a:gd name="connsiteX248" fmla="*/ 1202436 w 11269336"/>
              <a:gd name="connsiteY248" fmla="*/ 2209817 h 2323145"/>
              <a:gd name="connsiteX249" fmla="*/ 1136097 w 11269336"/>
              <a:gd name="connsiteY249" fmla="*/ 2205112 h 2323145"/>
              <a:gd name="connsiteX250" fmla="*/ 988232 w 11269336"/>
              <a:gd name="connsiteY250" fmla="*/ 2235635 h 2323145"/>
              <a:gd name="connsiteX251" fmla="*/ 981959 w 11269336"/>
              <a:gd name="connsiteY251" fmla="*/ 2231607 h 2323145"/>
              <a:gd name="connsiteX252" fmla="*/ 938600 w 11269336"/>
              <a:gd name="connsiteY252" fmla="*/ 2238113 h 2323145"/>
              <a:gd name="connsiteX253" fmla="*/ 791788 w 11269336"/>
              <a:gd name="connsiteY253" fmla="*/ 2293224 h 2323145"/>
              <a:gd name="connsiteX254" fmla="*/ 706914 w 11269336"/>
              <a:gd name="connsiteY254" fmla="*/ 2305046 h 2323145"/>
              <a:gd name="connsiteX255" fmla="*/ 675971 w 11269336"/>
              <a:gd name="connsiteY255" fmla="*/ 2304030 h 2323145"/>
              <a:gd name="connsiteX256" fmla="*/ 624180 w 11269336"/>
              <a:gd name="connsiteY256" fmla="*/ 2302650 h 2323145"/>
              <a:gd name="connsiteX257" fmla="*/ 583453 w 11269336"/>
              <a:gd name="connsiteY257" fmla="*/ 2288788 h 2323145"/>
              <a:gd name="connsiteX258" fmla="*/ 540946 w 11269336"/>
              <a:gd name="connsiteY258" fmla="*/ 2292721 h 2323145"/>
              <a:gd name="connsiteX259" fmla="*/ 533680 w 11269336"/>
              <a:gd name="connsiteY259" fmla="*/ 2310233 h 2323145"/>
              <a:gd name="connsiteX260" fmla="*/ 487366 w 11269336"/>
              <a:gd name="connsiteY260" fmla="*/ 2309053 h 2323145"/>
              <a:gd name="connsiteX261" fmla="*/ 416820 w 11269336"/>
              <a:gd name="connsiteY261" fmla="*/ 2305443 h 2323145"/>
              <a:gd name="connsiteX262" fmla="*/ 376805 w 11269336"/>
              <a:gd name="connsiteY262" fmla="*/ 2307647 h 2323145"/>
              <a:gd name="connsiteX263" fmla="*/ 266777 w 11269336"/>
              <a:gd name="connsiteY263" fmla="*/ 2309012 h 2323145"/>
              <a:gd name="connsiteX264" fmla="*/ 156013 w 11269336"/>
              <a:gd name="connsiteY264" fmla="*/ 2306832 h 2323145"/>
              <a:gd name="connsiteX265" fmla="*/ 87258 w 11269336"/>
              <a:gd name="connsiteY265" fmla="*/ 2285511 h 2323145"/>
              <a:gd name="connsiteX266" fmla="*/ 23798 w 11269336"/>
              <a:gd name="connsiteY266" fmla="*/ 2281822 h 2323145"/>
              <a:gd name="connsiteX267" fmla="*/ 0 w 11269336"/>
              <a:gd name="connsiteY267" fmla="*/ 2285369 h 2323145"/>
              <a:gd name="connsiteX268" fmla="*/ 0 w 11269336"/>
              <a:gd name="connsiteY26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561831 w 11269336"/>
              <a:gd name="connsiteY19" fmla="*/ 547649 h 2323145"/>
              <a:gd name="connsiteX20" fmla="*/ 9380600 w 11269336"/>
              <a:gd name="connsiteY20" fmla="*/ 549821 h 2323145"/>
              <a:gd name="connsiteX21" fmla="*/ 9139429 w 11269336"/>
              <a:gd name="connsiteY21" fmla="*/ 696446 h 2323145"/>
              <a:gd name="connsiteX22" fmla="*/ 9114263 w 11269336"/>
              <a:gd name="connsiteY22" fmla="*/ 709213 h 2323145"/>
              <a:gd name="connsiteX23" fmla="*/ 9028928 w 11269336"/>
              <a:gd name="connsiteY23" fmla="*/ 745350 h 2323145"/>
              <a:gd name="connsiteX24" fmla="*/ 8977138 w 11269336"/>
              <a:gd name="connsiteY24" fmla="*/ 774970 h 2323145"/>
              <a:gd name="connsiteX25" fmla="*/ 8947030 w 11269336"/>
              <a:gd name="connsiteY25" fmla="*/ 814934 h 2323145"/>
              <a:gd name="connsiteX26" fmla="*/ 8914746 w 11269336"/>
              <a:gd name="connsiteY26" fmla="*/ 826428 h 2323145"/>
              <a:gd name="connsiteX27" fmla="*/ 8917778 w 11269336"/>
              <a:gd name="connsiteY27" fmla="*/ 835198 h 2323145"/>
              <a:gd name="connsiteX28" fmla="*/ 8905560 w 11269336"/>
              <a:gd name="connsiteY28" fmla="*/ 838358 h 2323145"/>
              <a:gd name="connsiteX29" fmla="*/ 8897564 w 11269336"/>
              <a:gd name="connsiteY29" fmla="*/ 834287 h 2323145"/>
              <a:gd name="connsiteX30" fmla="*/ 8878040 w 11269336"/>
              <a:gd name="connsiteY30" fmla="*/ 844150 h 2323145"/>
              <a:gd name="connsiteX31" fmla="*/ 8882654 w 11269336"/>
              <a:gd name="connsiteY31" fmla="*/ 892768 h 2323145"/>
              <a:gd name="connsiteX32" fmla="*/ 8795998 w 11269336"/>
              <a:gd name="connsiteY32" fmla="*/ 863337 h 2323145"/>
              <a:gd name="connsiteX33" fmla="*/ 8776970 w 11269336"/>
              <a:gd name="connsiteY33" fmla="*/ 885177 h 2323145"/>
              <a:gd name="connsiteX34" fmla="*/ 8755719 w 11269336"/>
              <a:gd name="connsiteY34" fmla="*/ 889754 h 2323145"/>
              <a:gd name="connsiteX35" fmla="*/ 8743257 w 11269336"/>
              <a:gd name="connsiteY35" fmla="*/ 904723 h 2323145"/>
              <a:gd name="connsiteX36" fmla="*/ 8721366 w 11269336"/>
              <a:gd name="connsiteY36" fmla="*/ 904711 h 2323145"/>
              <a:gd name="connsiteX37" fmla="*/ 8678353 w 11269336"/>
              <a:gd name="connsiteY37" fmla="*/ 926318 h 2323145"/>
              <a:gd name="connsiteX38" fmla="*/ 8636849 w 11269336"/>
              <a:gd name="connsiteY38" fmla="*/ 937900 h 2323145"/>
              <a:gd name="connsiteX39" fmla="*/ 8620213 w 11269336"/>
              <a:gd name="connsiteY39" fmla="*/ 943068 h 2323145"/>
              <a:gd name="connsiteX40" fmla="*/ 8612581 w 11269336"/>
              <a:gd name="connsiteY40" fmla="*/ 952695 h 2323145"/>
              <a:gd name="connsiteX41" fmla="*/ 8589038 w 11269336"/>
              <a:gd name="connsiteY41" fmla="*/ 963892 h 2323145"/>
              <a:gd name="connsiteX42" fmla="*/ 8579950 w 11269336"/>
              <a:gd name="connsiteY42" fmla="*/ 960899 h 2323145"/>
              <a:gd name="connsiteX43" fmla="*/ 8579319 w 11269336"/>
              <a:gd name="connsiteY43" fmla="*/ 965630 h 2323145"/>
              <a:gd name="connsiteX44" fmla="*/ 8547429 w 11269336"/>
              <a:gd name="connsiteY44" fmla="*/ 984506 h 2323145"/>
              <a:gd name="connsiteX45" fmla="*/ 8478704 w 11269336"/>
              <a:gd name="connsiteY45" fmla="*/ 1025490 h 2323145"/>
              <a:gd name="connsiteX46" fmla="*/ 8461421 w 11269336"/>
              <a:gd name="connsiteY46" fmla="*/ 1035512 h 2323145"/>
              <a:gd name="connsiteX47" fmla="*/ 8445003 w 11269336"/>
              <a:gd name="connsiteY47" fmla="*/ 1036851 h 2323145"/>
              <a:gd name="connsiteX48" fmla="*/ 8357350 w 11269336"/>
              <a:gd name="connsiteY48" fmla="*/ 1060213 h 2323145"/>
              <a:gd name="connsiteX49" fmla="*/ 8335565 w 11269336"/>
              <a:gd name="connsiteY49" fmla="*/ 1061151 h 2323145"/>
              <a:gd name="connsiteX50" fmla="*/ 8325267 w 11269336"/>
              <a:gd name="connsiteY50" fmla="*/ 1055919 h 2323145"/>
              <a:gd name="connsiteX51" fmla="*/ 8293586 w 11269336"/>
              <a:gd name="connsiteY51" fmla="*/ 1076144 h 2323145"/>
              <a:gd name="connsiteX52" fmla="*/ 8242405 w 11269336"/>
              <a:gd name="connsiteY52" fmla="*/ 1095960 h 2323145"/>
              <a:gd name="connsiteX53" fmla="*/ 8197391 w 11269336"/>
              <a:gd name="connsiteY53" fmla="*/ 1107746 h 2323145"/>
              <a:gd name="connsiteX54" fmla="*/ 8081474 w 11269336"/>
              <a:gd name="connsiteY54" fmla="*/ 1130125 h 2323145"/>
              <a:gd name="connsiteX55" fmla="*/ 8053585 w 11269336"/>
              <a:gd name="connsiteY55" fmla="*/ 1129169 h 2323145"/>
              <a:gd name="connsiteX56" fmla="*/ 8038422 w 11269336"/>
              <a:gd name="connsiteY56" fmla="*/ 1119092 h 2323145"/>
              <a:gd name="connsiteX57" fmla="*/ 8029450 w 11269336"/>
              <a:gd name="connsiteY57" fmla="*/ 1125592 h 2323145"/>
              <a:gd name="connsiteX58" fmla="*/ 7959552 w 11269336"/>
              <a:gd name="connsiteY58" fmla="*/ 1140188 h 2323145"/>
              <a:gd name="connsiteX59" fmla="*/ 7914188 w 11269336"/>
              <a:gd name="connsiteY59" fmla="*/ 1150862 h 2323145"/>
              <a:gd name="connsiteX60" fmla="*/ 7914918 w 11269336"/>
              <a:gd name="connsiteY60" fmla="*/ 1168758 h 2323145"/>
              <a:gd name="connsiteX61" fmla="*/ 7875510 w 11269336"/>
              <a:gd name="connsiteY61" fmla="*/ 1183153 h 2323145"/>
              <a:gd name="connsiteX62" fmla="*/ 7829932 w 11269336"/>
              <a:gd name="connsiteY62" fmla="*/ 1180782 h 2323145"/>
              <a:gd name="connsiteX63" fmla="*/ 7779182 w 11269336"/>
              <a:gd name="connsiteY63" fmla="*/ 1192665 h 2323145"/>
              <a:gd name="connsiteX64" fmla="*/ 7748774 w 11269336"/>
              <a:gd name="connsiteY64" fmla="*/ 1199586 h 2323145"/>
              <a:gd name="connsiteX65" fmla="*/ 7671846 w 11269336"/>
              <a:gd name="connsiteY65" fmla="*/ 1231966 h 2323145"/>
              <a:gd name="connsiteX66" fmla="*/ 7554146 w 11269336"/>
              <a:gd name="connsiteY66" fmla="*/ 1319748 h 2323145"/>
              <a:gd name="connsiteX67" fmla="*/ 7515052 w 11269336"/>
              <a:gd name="connsiteY67" fmla="*/ 1336718 h 2323145"/>
              <a:gd name="connsiteX68" fmla="*/ 7507193 w 11269336"/>
              <a:gd name="connsiteY68" fmla="*/ 1334617 h 2323145"/>
              <a:gd name="connsiteX69" fmla="*/ 7461694 w 11269336"/>
              <a:gd name="connsiteY69" fmla="*/ 1375866 h 2323145"/>
              <a:gd name="connsiteX70" fmla="*/ 7377571 w 11269336"/>
              <a:gd name="connsiteY70" fmla="*/ 1400128 h 2323145"/>
              <a:gd name="connsiteX71" fmla="*/ 7311261 w 11269336"/>
              <a:gd name="connsiteY71" fmla="*/ 1412652 h 2323145"/>
              <a:gd name="connsiteX72" fmla="*/ 7275307 w 11269336"/>
              <a:gd name="connsiteY72" fmla="*/ 1422171 h 2323145"/>
              <a:gd name="connsiteX73" fmla="*/ 7247783 w 11269336"/>
              <a:gd name="connsiteY73" fmla="*/ 1426330 h 2323145"/>
              <a:gd name="connsiteX74" fmla="*/ 7185047 w 11269336"/>
              <a:gd name="connsiteY74" fmla="*/ 1451812 h 2323145"/>
              <a:gd name="connsiteX75" fmla="*/ 7084117 w 11269336"/>
              <a:gd name="connsiteY75" fmla="*/ 1500281 h 2323145"/>
              <a:gd name="connsiteX76" fmla="*/ 7062011 w 11269336"/>
              <a:gd name="connsiteY76" fmla="*/ 1509183 h 2323145"/>
              <a:gd name="connsiteX77" fmla="*/ 7040555 w 11269336"/>
              <a:gd name="connsiteY77" fmla="*/ 1511207 h 2323145"/>
              <a:gd name="connsiteX78" fmla="*/ 7033438 w 11269336"/>
              <a:gd name="connsiteY78" fmla="*/ 1506772 h 2323145"/>
              <a:gd name="connsiteX79" fmla="*/ 7020886 w 11269336"/>
              <a:gd name="connsiteY79" fmla="*/ 1510764 h 2323145"/>
              <a:gd name="connsiteX80" fmla="*/ 7017033 w 11269336"/>
              <a:gd name="connsiteY80" fmla="*/ 1510650 h 2323145"/>
              <a:gd name="connsiteX81" fmla="*/ 6995460 w 11269336"/>
              <a:gd name="connsiteY81" fmla="*/ 1511173 h 2323145"/>
              <a:gd name="connsiteX82" fmla="*/ 6962144 w 11269336"/>
              <a:gd name="connsiteY82" fmla="*/ 1541508 h 2323145"/>
              <a:gd name="connsiteX83" fmla="*/ 6910674 w 11269336"/>
              <a:gd name="connsiteY83" fmla="*/ 1554793 h 2323145"/>
              <a:gd name="connsiteX84" fmla="*/ 6732152 w 11269336"/>
              <a:gd name="connsiteY84" fmla="*/ 1642538 h 2323145"/>
              <a:gd name="connsiteX85" fmla="*/ 6694106 w 11269336"/>
              <a:gd name="connsiteY85" fmla="*/ 1632377 h 2323145"/>
              <a:gd name="connsiteX86" fmla="*/ 6617223 w 11269336"/>
              <a:gd name="connsiteY86" fmla="*/ 1659889 h 2323145"/>
              <a:gd name="connsiteX87" fmla="*/ 6521138 w 11269336"/>
              <a:gd name="connsiteY87" fmla="*/ 1744340 h 2323145"/>
              <a:gd name="connsiteX88" fmla="*/ 6380677 w 11269336"/>
              <a:gd name="connsiteY88" fmla="*/ 1796883 h 2323145"/>
              <a:gd name="connsiteX89" fmla="*/ 6374897 w 11269336"/>
              <a:gd name="connsiteY89" fmla="*/ 1809910 h 2323145"/>
              <a:gd name="connsiteX90" fmla="*/ 6364545 w 11269336"/>
              <a:gd name="connsiteY90" fmla="*/ 1820090 h 2323145"/>
              <a:gd name="connsiteX91" fmla="*/ 6362126 w 11269336"/>
              <a:gd name="connsiteY91" fmla="*/ 1819991 h 2323145"/>
              <a:gd name="connsiteX92" fmla="*/ 6346673 w 11269336"/>
              <a:gd name="connsiteY92" fmla="*/ 1827824 h 2323145"/>
              <a:gd name="connsiteX93" fmla="*/ 6345588 w 11269336"/>
              <a:gd name="connsiteY93" fmla="*/ 1832232 h 2323145"/>
              <a:gd name="connsiteX94" fmla="*/ 6335708 w 11269336"/>
              <a:gd name="connsiteY94" fmla="*/ 1838451 h 2323145"/>
              <a:gd name="connsiteX95" fmla="*/ 6318182 w 11269336"/>
              <a:gd name="connsiteY95" fmla="*/ 1852975 h 2323145"/>
              <a:gd name="connsiteX96" fmla="*/ 6313084 w 11269336"/>
              <a:gd name="connsiteY96" fmla="*/ 1853561 h 2323145"/>
              <a:gd name="connsiteX97" fmla="*/ 6283816 w 11269336"/>
              <a:gd name="connsiteY97" fmla="*/ 1872148 h 2323145"/>
              <a:gd name="connsiteX98" fmla="*/ 6282550 w 11269336"/>
              <a:gd name="connsiteY98" fmla="*/ 1871392 h 2323145"/>
              <a:gd name="connsiteX99" fmla="*/ 6270527 w 11269336"/>
              <a:gd name="connsiteY99" fmla="*/ 1872208 h 2323145"/>
              <a:gd name="connsiteX100" fmla="*/ 6249518 w 11269336"/>
              <a:gd name="connsiteY100" fmla="*/ 1876079 h 2323145"/>
              <a:gd name="connsiteX101" fmla="*/ 6190386 w 11269336"/>
              <a:gd name="connsiteY101" fmla="*/ 1872478 h 2323145"/>
              <a:gd name="connsiteX102" fmla="*/ 6159777 w 11269336"/>
              <a:gd name="connsiteY102" fmla="*/ 1891745 h 2323145"/>
              <a:gd name="connsiteX103" fmla="*/ 6153131 w 11269336"/>
              <a:gd name="connsiteY103" fmla="*/ 1895079 h 2323145"/>
              <a:gd name="connsiteX104" fmla="*/ 6152798 w 11269336"/>
              <a:gd name="connsiteY104" fmla="*/ 1894920 h 2323145"/>
              <a:gd name="connsiteX105" fmla="*/ 6145388 w 11269336"/>
              <a:gd name="connsiteY105" fmla="*/ 1897990 h 2323145"/>
              <a:gd name="connsiteX106" fmla="*/ 6141014 w 11269336"/>
              <a:gd name="connsiteY106" fmla="*/ 1901155 h 2323145"/>
              <a:gd name="connsiteX107" fmla="*/ 6128122 w 11269336"/>
              <a:gd name="connsiteY107" fmla="*/ 1907623 h 2323145"/>
              <a:gd name="connsiteX108" fmla="*/ 6122351 w 11269336"/>
              <a:gd name="connsiteY108" fmla="*/ 1908359 h 2323145"/>
              <a:gd name="connsiteX109" fmla="*/ 6064750 w 11269336"/>
              <a:gd name="connsiteY109" fmla="*/ 1896394 h 2323145"/>
              <a:gd name="connsiteX110" fmla="*/ 5964230 w 11269336"/>
              <a:gd name="connsiteY110" fmla="*/ 1910038 h 2323145"/>
              <a:gd name="connsiteX111" fmla="*/ 5865399 w 11269336"/>
              <a:gd name="connsiteY111" fmla="*/ 1926966 h 2323145"/>
              <a:gd name="connsiteX112" fmla="*/ 5829951 w 11269336"/>
              <a:gd name="connsiteY112" fmla="*/ 1934755 h 2323145"/>
              <a:gd name="connsiteX113" fmla="*/ 5765285 w 11269336"/>
              <a:gd name="connsiteY113" fmla="*/ 1941322 h 2323145"/>
              <a:gd name="connsiteX114" fmla="*/ 5734750 w 11269336"/>
              <a:gd name="connsiteY114" fmla="*/ 1939793 h 2323145"/>
              <a:gd name="connsiteX115" fmla="*/ 5733569 w 11269336"/>
              <a:gd name="connsiteY115" fmla="*/ 1940505 h 2323145"/>
              <a:gd name="connsiteX116" fmla="*/ 5730329 w 11269336"/>
              <a:gd name="connsiteY116" fmla="*/ 1937845 h 2323145"/>
              <a:gd name="connsiteX117" fmla="*/ 5724661 w 11269336"/>
              <a:gd name="connsiteY117" fmla="*/ 1937455 h 2323145"/>
              <a:gd name="connsiteX118" fmla="*/ 5710186 w 11269336"/>
              <a:gd name="connsiteY118" fmla="*/ 1941370 h 2323145"/>
              <a:gd name="connsiteX119" fmla="*/ 5704910 w 11269336"/>
              <a:gd name="connsiteY119" fmla="*/ 1943663 h 2323145"/>
              <a:gd name="connsiteX120" fmla="*/ 5696836 w 11269336"/>
              <a:gd name="connsiteY120" fmla="*/ 1945271 h 2323145"/>
              <a:gd name="connsiteX121" fmla="*/ 5696583 w 11269336"/>
              <a:gd name="connsiteY121" fmla="*/ 1945050 h 2323145"/>
              <a:gd name="connsiteX122" fmla="*/ 5689123 w 11269336"/>
              <a:gd name="connsiteY122" fmla="*/ 1947067 h 2323145"/>
              <a:gd name="connsiteX123" fmla="*/ 5653291 w 11269336"/>
              <a:gd name="connsiteY123" fmla="*/ 1960245 h 2323145"/>
              <a:gd name="connsiteX124" fmla="*/ 5599385 w 11269336"/>
              <a:gd name="connsiteY124" fmla="*/ 1945198 h 2323145"/>
              <a:gd name="connsiteX125" fmla="*/ 5578300 w 11269336"/>
              <a:gd name="connsiteY125" fmla="*/ 1944963 h 2323145"/>
              <a:gd name="connsiteX126" fmla="*/ 5566758 w 11269336"/>
              <a:gd name="connsiteY126" fmla="*/ 1943441 h 2323145"/>
              <a:gd name="connsiteX127" fmla="*/ 5565857 w 11269336"/>
              <a:gd name="connsiteY127" fmla="*/ 1942445 h 2323145"/>
              <a:gd name="connsiteX128" fmla="*/ 5531534 w 11269336"/>
              <a:gd name="connsiteY128" fmla="*/ 1955208 h 2323145"/>
              <a:gd name="connsiteX129" fmla="*/ 5526552 w 11269336"/>
              <a:gd name="connsiteY129" fmla="*/ 1954799 h 2323145"/>
              <a:gd name="connsiteX130" fmla="*/ 5504723 w 11269336"/>
              <a:gd name="connsiteY130" fmla="*/ 1965811 h 2323145"/>
              <a:gd name="connsiteX131" fmla="*/ 5493156 w 11269336"/>
              <a:gd name="connsiteY131" fmla="*/ 1970063 h 2323145"/>
              <a:gd name="connsiteX132" fmla="*/ 5490486 w 11269336"/>
              <a:gd name="connsiteY132" fmla="*/ 1974227 h 2323145"/>
              <a:gd name="connsiteX133" fmla="*/ 5473107 w 11269336"/>
              <a:gd name="connsiteY133" fmla="*/ 1979001 h 2323145"/>
              <a:gd name="connsiteX134" fmla="*/ 5470885 w 11269336"/>
              <a:gd name="connsiteY134" fmla="*/ 1978432 h 2323145"/>
              <a:gd name="connsiteX135" fmla="*/ 5457393 w 11269336"/>
              <a:gd name="connsiteY135" fmla="*/ 1986525 h 2323145"/>
              <a:gd name="connsiteX136" fmla="*/ 5447102 w 11269336"/>
              <a:gd name="connsiteY136" fmla="*/ 1998329 h 2323145"/>
              <a:gd name="connsiteX137" fmla="*/ 5159151 w 11269336"/>
              <a:gd name="connsiteY137" fmla="*/ 2029640 h 2323145"/>
              <a:gd name="connsiteX138" fmla="*/ 5041688 w 11269336"/>
              <a:gd name="connsiteY138" fmla="*/ 2022334 h 2323145"/>
              <a:gd name="connsiteX139" fmla="*/ 4860988 w 11269336"/>
              <a:gd name="connsiteY139" fmla="*/ 2135698 h 2323145"/>
              <a:gd name="connsiteX140" fmla="*/ 4807902 w 11269336"/>
              <a:gd name="connsiteY140" fmla="*/ 2138894 h 2323145"/>
              <a:gd name="connsiteX141" fmla="*/ 4765388 w 11269336"/>
              <a:gd name="connsiteY141" fmla="*/ 2162525 h 2323145"/>
              <a:gd name="connsiteX142" fmla="*/ 4745033 w 11269336"/>
              <a:gd name="connsiteY142" fmla="*/ 2158859 h 2323145"/>
              <a:gd name="connsiteX143" fmla="*/ 4741475 w 11269336"/>
              <a:gd name="connsiteY143" fmla="*/ 2157998 h 2323145"/>
              <a:gd name="connsiteX144" fmla="*/ 4728247 w 11269336"/>
              <a:gd name="connsiteY144" fmla="*/ 2159526 h 2323145"/>
              <a:gd name="connsiteX145" fmla="*/ 4723263 w 11269336"/>
              <a:gd name="connsiteY145" fmla="*/ 2153742 h 2323145"/>
              <a:gd name="connsiteX146" fmla="*/ 4702453 w 11269336"/>
              <a:gd name="connsiteY146" fmla="*/ 2151586 h 2323145"/>
              <a:gd name="connsiteX147" fmla="*/ 4678455 w 11269336"/>
              <a:gd name="connsiteY147" fmla="*/ 2156131 h 2323145"/>
              <a:gd name="connsiteX148" fmla="*/ 4593061 w 11269336"/>
              <a:gd name="connsiteY148" fmla="*/ 2171597 h 2323145"/>
              <a:gd name="connsiteX149" fmla="*/ 4579902 w 11269336"/>
              <a:gd name="connsiteY149" fmla="*/ 2177927 h 2323145"/>
              <a:gd name="connsiteX150" fmla="*/ 4533444 w 11269336"/>
              <a:gd name="connsiteY150" fmla="*/ 2181200 h 2323145"/>
              <a:gd name="connsiteX151" fmla="*/ 4492832 w 11269336"/>
              <a:gd name="connsiteY151" fmla="*/ 2188033 h 2323145"/>
              <a:gd name="connsiteX152" fmla="*/ 4467257 w 11269336"/>
              <a:gd name="connsiteY152" fmla="*/ 2196121 h 2323145"/>
              <a:gd name="connsiteX153" fmla="*/ 4459937 w 11269336"/>
              <a:gd name="connsiteY153" fmla="*/ 2195182 h 2323145"/>
              <a:gd name="connsiteX154" fmla="*/ 4433312 w 11269336"/>
              <a:gd name="connsiteY154" fmla="*/ 2199004 h 2323145"/>
              <a:gd name="connsiteX155" fmla="*/ 4420601 w 11269336"/>
              <a:gd name="connsiteY155" fmla="*/ 2205158 h 2323145"/>
              <a:gd name="connsiteX156" fmla="*/ 4405765 w 11269336"/>
              <a:gd name="connsiteY156" fmla="*/ 2199902 h 2323145"/>
              <a:gd name="connsiteX157" fmla="*/ 4401354 w 11269336"/>
              <a:gd name="connsiteY157" fmla="*/ 2194745 h 2323145"/>
              <a:gd name="connsiteX158" fmla="*/ 4383151 w 11269336"/>
              <a:gd name="connsiteY158" fmla="*/ 2201140 h 2323145"/>
              <a:gd name="connsiteX159" fmla="*/ 4366646 w 11269336"/>
              <a:gd name="connsiteY159" fmla="*/ 2198564 h 2323145"/>
              <a:gd name="connsiteX160" fmla="*/ 4354009 w 11269336"/>
              <a:gd name="connsiteY160" fmla="*/ 2204984 h 2323145"/>
              <a:gd name="connsiteX161" fmla="*/ 4348284 w 11269336"/>
              <a:gd name="connsiteY161" fmla="*/ 2205270 h 2323145"/>
              <a:gd name="connsiteX162" fmla="*/ 4333906 w 11269336"/>
              <a:gd name="connsiteY162" fmla="*/ 2205251 h 2323145"/>
              <a:gd name="connsiteX163" fmla="*/ 4308819 w 11269336"/>
              <a:gd name="connsiteY163" fmla="*/ 2203822 h 2323145"/>
              <a:gd name="connsiteX164" fmla="*/ 4301210 w 11269336"/>
              <a:gd name="connsiteY164" fmla="*/ 2204456 h 2323145"/>
              <a:gd name="connsiteX165" fmla="*/ 4283095 w 11269336"/>
              <a:gd name="connsiteY165" fmla="*/ 2198177 h 2323145"/>
              <a:gd name="connsiteX166" fmla="*/ 4250119 w 11269336"/>
              <a:gd name="connsiteY166" fmla="*/ 2196342 h 2323145"/>
              <a:gd name="connsiteX167" fmla="*/ 4189203 w 11269336"/>
              <a:gd name="connsiteY167" fmla="*/ 2178994 h 2323145"/>
              <a:gd name="connsiteX168" fmla="*/ 4154035 w 11269336"/>
              <a:gd name="connsiteY168" fmla="*/ 2171950 h 2323145"/>
              <a:gd name="connsiteX169" fmla="*/ 4129569 w 11269336"/>
              <a:gd name="connsiteY169" fmla="*/ 2163850 h 2323145"/>
              <a:gd name="connsiteX170" fmla="*/ 4061250 w 11269336"/>
              <a:gd name="connsiteY170" fmla="*/ 2159236 h 2323145"/>
              <a:gd name="connsiteX171" fmla="*/ 3945480 w 11269336"/>
              <a:gd name="connsiteY171" fmla="*/ 2158279 h 2323145"/>
              <a:gd name="connsiteX172" fmla="*/ 3921468 w 11269336"/>
              <a:gd name="connsiteY172" fmla="*/ 2156588 h 2323145"/>
              <a:gd name="connsiteX173" fmla="*/ 3903348 w 11269336"/>
              <a:gd name="connsiteY173" fmla="*/ 2149220 h 2323145"/>
              <a:gd name="connsiteX174" fmla="*/ 3901342 w 11269336"/>
              <a:gd name="connsiteY174" fmla="*/ 2142355 h 2323145"/>
              <a:gd name="connsiteX175" fmla="*/ 3888539 w 11269336"/>
              <a:gd name="connsiteY175" fmla="*/ 2140476 h 2323145"/>
              <a:gd name="connsiteX176" fmla="*/ 3885662 w 11269336"/>
              <a:gd name="connsiteY176" fmla="*/ 2138740 h 2323145"/>
              <a:gd name="connsiteX177" fmla="*/ 3868627 w 11269336"/>
              <a:gd name="connsiteY177" fmla="*/ 2130023 h 2323145"/>
              <a:gd name="connsiteX178" fmla="*/ 3819177 w 11269336"/>
              <a:gd name="connsiteY178" fmla="*/ 2142111 h 2323145"/>
              <a:gd name="connsiteX179" fmla="*/ 3769100 w 11269336"/>
              <a:gd name="connsiteY179" fmla="*/ 2131731 h 2323145"/>
              <a:gd name="connsiteX180" fmla="*/ 3562752 w 11269336"/>
              <a:gd name="connsiteY180" fmla="*/ 2131785 h 2323145"/>
              <a:gd name="connsiteX181" fmla="*/ 3541402 w 11269336"/>
              <a:gd name="connsiteY181" fmla="*/ 2106821 h 2323145"/>
              <a:gd name="connsiteX182" fmla="*/ 3365341 w 11269336"/>
              <a:gd name="connsiteY182" fmla="*/ 2077638 h 2323145"/>
              <a:gd name="connsiteX183" fmla="*/ 3170922 w 11269336"/>
              <a:gd name="connsiteY183" fmla="*/ 2115957 h 2323145"/>
              <a:gd name="connsiteX184" fmla="*/ 3156256 w 11269336"/>
              <a:gd name="connsiteY184" fmla="*/ 2124773 h 2323145"/>
              <a:gd name="connsiteX185" fmla="*/ 3140298 w 11269336"/>
              <a:gd name="connsiteY185" fmla="*/ 2129182 h 2323145"/>
              <a:gd name="connsiteX186" fmla="*/ 3138514 w 11269336"/>
              <a:gd name="connsiteY186" fmla="*/ 2128069 h 2323145"/>
              <a:gd name="connsiteX187" fmla="*/ 3120467 w 11269336"/>
              <a:gd name="connsiteY187" fmla="*/ 2128281 h 2323145"/>
              <a:gd name="connsiteX188" fmla="*/ 3116175 w 11269336"/>
              <a:gd name="connsiteY188" fmla="*/ 2131633 h 2323145"/>
              <a:gd name="connsiteX189" fmla="*/ 3103685 w 11269336"/>
              <a:gd name="connsiteY189" fmla="*/ 2132814 h 2323145"/>
              <a:gd name="connsiteX190" fmla="*/ 3078794 w 11269336"/>
              <a:gd name="connsiteY190" fmla="*/ 2137935 h 2323145"/>
              <a:gd name="connsiteX191" fmla="*/ 3074407 w 11269336"/>
              <a:gd name="connsiteY191" fmla="*/ 2136274 h 2323145"/>
              <a:gd name="connsiteX192" fmla="*/ 3037285 w 11269336"/>
              <a:gd name="connsiteY192" fmla="*/ 2139919 h 2323145"/>
              <a:gd name="connsiteX193" fmla="*/ 3036901 w 11269336"/>
              <a:gd name="connsiteY193" fmla="*/ 2138726 h 2323145"/>
              <a:gd name="connsiteX194" fmla="*/ 3026996 w 11269336"/>
              <a:gd name="connsiteY194" fmla="*/ 2134322 h 2323145"/>
              <a:gd name="connsiteX195" fmla="*/ 3007772 w 11269336"/>
              <a:gd name="connsiteY195" fmla="*/ 2128742 h 2323145"/>
              <a:gd name="connsiteX196" fmla="*/ 2965030 w 11269336"/>
              <a:gd name="connsiteY196" fmla="*/ 2100494 h 2323145"/>
              <a:gd name="connsiteX197" fmla="*/ 2926342 w 11269336"/>
              <a:gd name="connsiteY197" fmla="*/ 2104155 h 2323145"/>
              <a:gd name="connsiteX198" fmla="*/ 2918608 w 11269336"/>
              <a:gd name="connsiteY198" fmla="*/ 2104215 h 2323145"/>
              <a:gd name="connsiteX199" fmla="*/ 2918475 w 11269336"/>
              <a:gd name="connsiteY199" fmla="*/ 2103937 h 2323145"/>
              <a:gd name="connsiteX200" fmla="*/ 2910360 w 11269336"/>
              <a:gd name="connsiteY200" fmla="*/ 2103444 h 2323145"/>
              <a:gd name="connsiteX201" fmla="*/ 2904507 w 11269336"/>
              <a:gd name="connsiteY201" fmla="*/ 2104326 h 2323145"/>
              <a:gd name="connsiteX202" fmla="*/ 2889503 w 11269336"/>
              <a:gd name="connsiteY202" fmla="*/ 2104443 h 2323145"/>
              <a:gd name="connsiteX203" fmla="*/ 2884480 w 11269336"/>
              <a:gd name="connsiteY203" fmla="*/ 2102626 h 2323145"/>
              <a:gd name="connsiteX204" fmla="*/ 2882689 w 11269336"/>
              <a:gd name="connsiteY204" fmla="*/ 2099228 h 2323145"/>
              <a:gd name="connsiteX205" fmla="*/ 2881291 w 11269336"/>
              <a:gd name="connsiteY205" fmla="*/ 2099618 h 2323145"/>
              <a:gd name="connsiteX206" fmla="*/ 2853979 w 11269336"/>
              <a:gd name="connsiteY206" fmla="*/ 2090388 h 2323145"/>
              <a:gd name="connsiteX207" fmla="*/ 2791790 w 11269336"/>
              <a:gd name="connsiteY207" fmla="*/ 2080332 h 2323145"/>
              <a:gd name="connsiteX208" fmla="*/ 2755844 w 11269336"/>
              <a:gd name="connsiteY208" fmla="*/ 2078874 h 2323145"/>
              <a:gd name="connsiteX209" fmla="*/ 2657742 w 11269336"/>
              <a:gd name="connsiteY209" fmla="*/ 2070179 h 2323145"/>
              <a:gd name="connsiteX210" fmla="*/ 2559549 w 11269336"/>
              <a:gd name="connsiteY210" fmla="*/ 2057873 h 2323145"/>
              <a:gd name="connsiteX211" fmla="*/ 2512054 w 11269336"/>
              <a:gd name="connsiteY211" fmla="*/ 2031671 h 2323145"/>
              <a:gd name="connsiteX212" fmla="*/ 2506437 w 11269336"/>
              <a:gd name="connsiteY212" fmla="*/ 2030918 h 2323145"/>
              <a:gd name="connsiteX213" fmla="*/ 2491752 w 11269336"/>
              <a:gd name="connsiteY213" fmla="*/ 2033906 h 2323145"/>
              <a:gd name="connsiteX214" fmla="*/ 2486338 w 11269336"/>
              <a:gd name="connsiteY214" fmla="*/ 2035862 h 2323145"/>
              <a:gd name="connsiteX215" fmla="*/ 2478186 w 11269336"/>
              <a:gd name="connsiteY215" fmla="*/ 2036953 h 2323145"/>
              <a:gd name="connsiteX216" fmla="*/ 2477950 w 11269336"/>
              <a:gd name="connsiteY216" fmla="*/ 2036715 h 2323145"/>
              <a:gd name="connsiteX217" fmla="*/ 2470381 w 11269336"/>
              <a:gd name="connsiteY217" fmla="*/ 2038256 h 2323145"/>
              <a:gd name="connsiteX218" fmla="*/ 2433781 w 11269336"/>
              <a:gd name="connsiteY218" fmla="*/ 2049140 h 2323145"/>
              <a:gd name="connsiteX219" fmla="*/ 2381172 w 11269336"/>
              <a:gd name="connsiteY219" fmla="*/ 2030645 h 2323145"/>
              <a:gd name="connsiteX220" fmla="*/ 2360198 w 11269336"/>
              <a:gd name="connsiteY220" fmla="*/ 2029059 h 2323145"/>
              <a:gd name="connsiteX221" fmla="*/ 2348815 w 11269336"/>
              <a:gd name="connsiteY221" fmla="*/ 2026798 h 2323145"/>
              <a:gd name="connsiteX222" fmla="*/ 2347988 w 11269336"/>
              <a:gd name="connsiteY222" fmla="*/ 2025745 h 2323145"/>
              <a:gd name="connsiteX223" fmla="*/ 2312920 w 11269336"/>
              <a:gd name="connsiteY223" fmla="*/ 2036311 h 2323145"/>
              <a:gd name="connsiteX224" fmla="*/ 2307986 w 11269336"/>
              <a:gd name="connsiteY224" fmla="*/ 2035583 h 2323145"/>
              <a:gd name="connsiteX225" fmla="*/ 2285481 w 11269336"/>
              <a:gd name="connsiteY225" fmla="*/ 2045197 h 2323145"/>
              <a:gd name="connsiteX226" fmla="*/ 2273666 w 11269336"/>
              <a:gd name="connsiteY226" fmla="*/ 2048710 h 2323145"/>
              <a:gd name="connsiteX227" fmla="*/ 2270719 w 11269336"/>
              <a:gd name="connsiteY227" fmla="*/ 2052702 h 2323145"/>
              <a:gd name="connsiteX228" fmla="*/ 2253080 w 11269336"/>
              <a:gd name="connsiteY228" fmla="*/ 2056363 h 2323145"/>
              <a:gd name="connsiteX229" fmla="*/ 2250906 w 11269336"/>
              <a:gd name="connsiteY229" fmla="*/ 2055654 h 2323145"/>
              <a:gd name="connsiteX230" fmla="*/ 2236905 w 11269336"/>
              <a:gd name="connsiteY230" fmla="*/ 2062882 h 2323145"/>
              <a:gd name="connsiteX231" fmla="*/ 2225830 w 11269336"/>
              <a:gd name="connsiteY231" fmla="*/ 2074027 h 2323145"/>
              <a:gd name="connsiteX232" fmla="*/ 2073776 w 11269336"/>
              <a:gd name="connsiteY232" fmla="*/ 2089244 h 2323145"/>
              <a:gd name="connsiteX233" fmla="*/ 1948256 w 11269336"/>
              <a:gd name="connsiteY233" fmla="*/ 2146616 h 2323145"/>
              <a:gd name="connsiteX234" fmla="*/ 1865582 w 11269336"/>
              <a:gd name="connsiteY234" fmla="*/ 2153738 h 2323145"/>
              <a:gd name="connsiteX235" fmla="*/ 1835210 w 11269336"/>
              <a:gd name="connsiteY235" fmla="*/ 2134244 h 2323145"/>
              <a:gd name="connsiteX236" fmla="*/ 1632661 w 11269336"/>
              <a:gd name="connsiteY236" fmla="*/ 2173882 h 2323145"/>
              <a:gd name="connsiteX237" fmla="*/ 1579590 w 11269336"/>
              <a:gd name="connsiteY237" fmla="*/ 2173680 h 2323145"/>
              <a:gd name="connsiteX238" fmla="*/ 1535601 w 11269336"/>
              <a:gd name="connsiteY238" fmla="*/ 2194590 h 2323145"/>
              <a:gd name="connsiteX239" fmla="*/ 1515594 w 11269336"/>
              <a:gd name="connsiteY239" fmla="*/ 2189622 h 2323145"/>
              <a:gd name="connsiteX240" fmla="*/ 1512113 w 11269336"/>
              <a:gd name="connsiteY240" fmla="*/ 2188534 h 2323145"/>
              <a:gd name="connsiteX241" fmla="*/ 1498838 w 11269336"/>
              <a:gd name="connsiteY241" fmla="*/ 2189213 h 2323145"/>
              <a:gd name="connsiteX242" fmla="*/ 1494279 w 11269336"/>
              <a:gd name="connsiteY242" fmla="*/ 2183112 h 2323145"/>
              <a:gd name="connsiteX243" fmla="*/ 1473714 w 11269336"/>
              <a:gd name="connsiteY243" fmla="*/ 2179625 h 2323145"/>
              <a:gd name="connsiteX244" fmla="*/ 1449503 w 11269336"/>
              <a:gd name="connsiteY244" fmla="*/ 2182633 h 2323145"/>
              <a:gd name="connsiteX245" fmla="*/ 1266687 w 11269336"/>
              <a:gd name="connsiteY245" fmla="*/ 2212688 h 2323145"/>
              <a:gd name="connsiteX246" fmla="*/ 1239614 w 11269336"/>
              <a:gd name="connsiteY246" fmla="*/ 2209727 h 2323145"/>
              <a:gd name="connsiteX247" fmla="*/ 1202436 w 11269336"/>
              <a:gd name="connsiteY247" fmla="*/ 2209817 h 2323145"/>
              <a:gd name="connsiteX248" fmla="*/ 1136097 w 11269336"/>
              <a:gd name="connsiteY248" fmla="*/ 2205112 h 2323145"/>
              <a:gd name="connsiteX249" fmla="*/ 988232 w 11269336"/>
              <a:gd name="connsiteY249" fmla="*/ 2235635 h 2323145"/>
              <a:gd name="connsiteX250" fmla="*/ 981959 w 11269336"/>
              <a:gd name="connsiteY250" fmla="*/ 2231607 h 2323145"/>
              <a:gd name="connsiteX251" fmla="*/ 938600 w 11269336"/>
              <a:gd name="connsiteY251" fmla="*/ 2238113 h 2323145"/>
              <a:gd name="connsiteX252" fmla="*/ 791788 w 11269336"/>
              <a:gd name="connsiteY252" fmla="*/ 2293224 h 2323145"/>
              <a:gd name="connsiteX253" fmla="*/ 706914 w 11269336"/>
              <a:gd name="connsiteY253" fmla="*/ 2305046 h 2323145"/>
              <a:gd name="connsiteX254" fmla="*/ 675971 w 11269336"/>
              <a:gd name="connsiteY254" fmla="*/ 2304030 h 2323145"/>
              <a:gd name="connsiteX255" fmla="*/ 624180 w 11269336"/>
              <a:gd name="connsiteY255" fmla="*/ 2302650 h 2323145"/>
              <a:gd name="connsiteX256" fmla="*/ 583453 w 11269336"/>
              <a:gd name="connsiteY256" fmla="*/ 2288788 h 2323145"/>
              <a:gd name="connsiteX257" fmla="*/ 540946 w 11269336"/>
              <a:gd name="connsiteY257" fmla="*/ 2292721 h 2323145"/>
              <a:gd name="connsiteX258" fmla="*/ 533680 w 11269336"/>
              <a:gd name="connsiteY258" fmla="*/ 2310233 h 2323145"/>
              <a:gd name="connsiteX259" fmla="*/ 487366 w 11269336"/>
              <a:gd name="connsiteY259" fmla="*/ 2309053 h 2323145"/>
              <a:gd name="connsiteX260" fmla="*/ 416820 w 11269336"/>
              <a:gd name="connsiteY260" fmla="*/ 2305443 h 2323145"/>
              <a:gd name="connsiteX261" fmla="*/ 376805 w 11269336"/>
              <a:gd name="connsiteY261" fmla="*/ 2307647 h 2323145"/>
              <a:gd name="connsiteX262" fmla="*/ 266777 w 11269336"/>
              <a:gd name="connsiteY262" fmla="*/ 2309012 h 2323145"/>
              <a:gd name="connsiteX263" fmla="*/ 156013 w 11269336"/>
              <a:gd name="connsiteY263" fmla="*/ 2306832 h 2323145"/>
              <a:gd name="connsiteX264" fmla="*/ 87258 w 11269336"/>
              <a:gd name="connsiteY264" fmla="*/ 2285511 h 2323145"/>
              <a:gd name="connsiteX265" fmla="*/ 23798 w 11269336"/>
              <a:gd name="connsiteY265" fmla="*/ 2281822 h 2323145"/>
              <a:gd name="connsiteX266" fmla="*/ 0 w 11269336"/>
              <a:gd name="connsiteY266" fmla="*/ 2285369 h 2323145"/>
              <a:gd name="connsiteX267" fmla="*/ 0 w 11269336"/>
              <a:gd name="connsiteY26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742561 w 11269336"/>
              <a:gd name="connsiteY18" fmla="*/ 50043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114263 w 11269336"/>
              <a:gd name="connsiteY21" fmla="*/ 709213 h 2323145"/>
              <a:gd name="connsiteX22" fmla="*/ 9028928 w 11269336"/>
              <a:gd name="connsiteY22" fmla="*/ 745350 h 2323145"/>
              <a:gd name="connsiteX23" fmla="*/ 8977138 w 11269336"/>
              <a:gd name="connsiteY23" fmla="*/ 774970 h 2323145"/>
              <a:gd name="connsiteX24" fmla="*/ 8947030 w 11269336"/>
              <a:gd name="connsiteY24" fmla="*/ 814934 h 2323145"/>
              <a:gd name="connsiteX25" fmla="*/ 8914746 w 11269336"/>
              <a:gd name="connsiteY25" fmla="*/ 826428 h 2323145"/>
              <a:gd name="connsiteX26" fmla="*/ 8917778 w 11269336"/>
              <a:gd name="connsiteY26" fmla="*/ 835198 h 2323145"/>
              <a:gd name="connsiteX27" fmla="*/ 8905560 w 11269336"/>
              <a:gd name="connsiteY27" fmla="*/ 838358 h 2323145"/>
              <a:gd name="connsiteX28" fmla="*/ 8897564 w 11269336"/>
              <a:gd name="connsiteY28" fmla="*/ 834287 h 2323145"/>
              <a:gd name="connsiteX29" fmla="*/ 8878040 w 11269336"/>
              <a:gd name="connsiteY29" fmla="*/ 844150 h 2323145"/>
              <a:gd name="connsiteX30" fmla="*/ 8882654 w 11269336"/>
              <a:gd name="connsiteY30" fmla="*/ 892768 h 2323145"/>
              <a:gd name="connsiteX31" fmla="*/ 8795998 w 11269336"/>
              <a:gd name="connsiteY31" fmla="*/ 863337 h 2323145"/>
              <a:gd name="connsiteX32" fmla="*/ 8776970 w 11269336"/>
              <a:gd name="connsiteY32" fmla="*/ 885177 h 2323145"/>
              <a:gd name="connsiteX33" fmla="*/ 8755719 w 11269336"/>
              <a:gd name="connsiteY33" fmla="*/ 889754 h 2323145"/>
              <a:gd name="connsiteX34" fmla="*/ 8743257 w 11269336"/>
              <a:gd name="connsiteY34" fmla="*/ 904723 h 2323145"/>
              <a:gd name="connsiteX35" fmla="*/ 8721366 w 11269336"/>
              <a:gd name="connsiteY35" fmla="*/ 904711 h 2323145"/>
              <a:gd name="connsiteX36" fmla="*/ 8678353 w 11269336"/>
              <a:gd name="connsiteY36" fmla="*/ 926318 h 2323145"/>
              <a:gd name="connsiteX37" fmla="*/ 8636849 w 11269336"/>
              <a:gd name="connsiteY37" fmla="*/ 937900 h 2323145"/>
              <a:gd name="connsiteX38" fmla="*/ 8620213 w 11269336"/>
              <a:gd name="connsiteY38" fmla="*/ 943068 h 2323145"/>
              <a:gd name="connsiteX39" fmla="*/ 8612581 w 11269336"/>
              <a:gd name="connsiteY39" fmla="*/ 952695 h 2323145"/>
              <a:gd name="connsiteX40" fmla="*/ 8589038 w 11269336"/>
              <a:gd name="connsiteY40" fmla="*/ 963892 h 2323145"/>
              <a:gd name="connsiteX41" fmla="*/ 8579950 w 11269336"/>
              <a:gd name="connsiteY41" fmla="*/ 960899 h 2323145"/>
              <a:gd name="connsiteX42" fmla="*/ 8579319 w 11269336"/>
              <a:gd name="connsiteY42" fmla="*/ 965630 h 2323145"/>
              <a:gd name="connsiteX43" fmla="*/ 8547429 w 11269336"/>
              <a:gd name="connsiteY43" fmla="*/ 984506 h 2323145"/>
              <a:gd name="connsiteX44" fmla="*/ 8478704 w 11269336"/>
              <a:gd name="connsiteY44" fmla="*/ 1025490 h 2323145"/>
              <a:gd name="connsiteX45" fmla="*/ 8461421 w 11269336"/>
              <a:gd name="connsiteY45" fmla="*/ 1035512 h 2323145"/>
              <a:gd name="connsiteX46" fmla="*/ 8445003 w 11269336"/>
              <a:gd name="connsiteY46" fmla="*/ 1036851 h 2323145"/>
              <a:gd name="connsiteX47" fmla="*/ 8357350 w 11269336"/>
              <a:gd name="connsiteY47" fmla="*/ 1060213 h 2323145"/>
              <a:gd name="connsiteX48" fmla="*/ 8335565 w 11269336"/>
              <a:gd name="connsiteY48" fmla="*/ 1061151 h 2323145"/>
              <a:gd name="connsiteX49" fmla="*/ 8325267 w 11269336"/>
              <a:gd name="connsiteY49" fmla="*/ 1055919 h 2323145"/>
              <a:gd name="connsiteX50" fmla="*/ 8293586 w 11269336"/>
              <a:gd name="connsiteY50" fmla="*/ 1076144 h 2323145"/>
              <a:gd name="connsiteX51" fmla="*/ 8242405 w 11269336"/>
              <a:gd name="connsiteY51" fmla="*/ 1095960 h 2323145"/>
              <a:gd name="connsiteX52" fmla="*/ 8197391 w 11269336"/>
              <a:gd name="connsiteY52" fmla="*/ 1107746 h 2323145"/>
              <a:gd name="connsiteX53" fmla="*/ 8081474 w 11269336"/>
              <a:gd name="connsiteY53" fmla="*/ 1130125 h 2323145"/>
              <a:gd name="connsiteX54" fmla="*/ 8053585 w 11269336"/>
              <a:gd name="connsiteY54" fmla="*/ 1129169 h 2323145"/>
              <a:gd name="connsiteX55" fmla="*/ 8038422 w 11269336"/>
              <a:gd name="connsiteY55" fmla="*/ 1119092 h 2323145"/>
              <a:gd name="connsiteX56" fmla="*/ 8029450 w 11269336"/>
              <a:gd name="connsiteY56" fmla="*/ 1125592 h 2323145"/>
              <a:gd name="connsiteX57" fmla="*/ 7959552 w 11269336"/>
              <a:gd name="connsiteY57" fmla="*/ 1140188 h 2323145"/>
              <a:gd name="connsiteX58" fmla="*/ 7914188 w 11269336"/>
              <a:gd name="connsiteY58" fmla="*/ 1150862 h 2323145"/>
              <a:gd name="connsiteX59" fmla="*/ 7914918 w 11269336"/>
              <a:gd name="connsiteY59" fmla="*/ 1168758 h 2323145"/>
              <a:gd name="connsiteX60" fmla="*/ 7875510 w 11269336"/>
              <a:gd name="connsiteY60" fmla="*/ 1183153 h 2323145"/>
              <a:gd name="connsiteX61" fmla="*/ 7829932 w 11269336"/>
              <a:gd name="connsiteY61" fmla="*/ 1180782 h 2323145"/>
              <a:gd name="connsiteX62" fmla="*/ 7779182 w 11269336"/>
              <a:gd name="connsiteY62" fmla="*/ 1192665 h 2323145"/>
              <a:gd name="connsiteX63" fmla="*/ 7748774 w 11269336"/>
              <a:gd name="connsiteY63" fmla="*/ 1199586 h 2323145"/>
              <a:gd name="connsiteX64" fmla="*/ 7671846 w 11269336"/>
              <a:gd name="connsiteY64" fmla="*/ 1231966 h 2323145"/>
              <a:gd name="connsiteX65" fmla="*/ 7554146 w 11269336"/>
              <a:gd name="connsiteY65" fmla="*/ 1319748 h 2323145"/>
              <a:gd name="connsiteX66" fmla="*/ 7515052 w 11269336"/>
              <a:gd name="connsiteY66" fmla="*/ 1336718 h 2323145"/>
              <a:gd name="connsiteX67" fmla="*/ 7507193 w 11269336"/>
              <a:gd name="connsiteY67" fmla="*/ 1334617 h 2323145"/>
              <a:gd name="connsiteX68" fmla="*/ 7461694 w 11269336"/>
              <a:gd name="connsiteY68" fmla="*/ 1375866 h 2323145"/>
              <a:gd name="connsiteX69" fmla="*/ 7377571 w 11269336"/>
              <a:gd name="connsiteY69" fmla="*/ 1400128 h 2323145"/>
              <a:gd name="connsiteX70" fmla="*/ 7311261 w 11269336"/>
              <a:gd name="connsiteY70" fmla="*/ 1412652 h 2323145"/>
              <a:gd name="connsiteX71" fmla="*/ 7275307 w 11269336"/>
              <a:gd name="connsiteY71" fmla="*/ 1422171 h 2323145"/>
              <a:gd name="connsiteX72" fmla="*/ 7247783 w 11269336"/>
              <a:gd name="connsiteY72" fmla="*/ 1426330 h 2323145"/>
              <a:gd name="connsiteX73" fmla="*/ 7185047 w 11269336"/>
              <a:gd name="connsiteY73" fmla="*/ 1451812 h 2323145"/>
              <a:gd name="connsiteX74" fmla="*/ 7084117 w 11269336"/>
              <a:gd name="connsiteY74" fmla="*/ 1500281 h 2323145"/>
              <a:gd name="connsiteX75" fmla="*/ 7062011 w 11269336"/>
              <a:gd name="connsiteY75" fmla="*/ 1509183 h 2323145"/>
              <a:gd name="connsiteX76" fmla="*/ 7040555 w 11269336"/>
              <a:gd name="connsiteY76" fmla="*/ 1511207 h 2323145"/>
              <a:gd name="connsiteX77" fmla="*/ 7033438 w 11269336"/>
              <a:gd name="connsiteY77" fmla="*/ 1506772 h 2323145"/>
              <a:gd name="connsiteX78" fmla="*/ 7020886 w 11269336"/>
              <a:gd name="connsiteY78" fmla="*/ 1510764 h 2323145"/>
              <a:gd name="connsiteX79" fmla="*/ 7017033 w 11269336"/>
              <a:gd name="connsiteY79" fmla="*/ 1510650 h 2323145"/>
              <a:gd name="connsiteX80" fmla="*/ 6995460 w 11269336"/>
              <a:gd name="connsiteY80" fmla="*/ 1511173 h 2323145"/>
              <a:gd name="connsiteX81" fmla="*/ 6962144 w 11269336"/>
              <a:gd name="connsiteY81" fmla="*/ 1541508 h 2323145"/>
              <a:gd name="connsiteX82" fmla="*/ 6910674 w 11269336"/>
              <a:gd name="connsiteY82" fmla="*/ 1554793 h 2323145"/>
              <a:gd name="connsiteX83" fmla="*/ 6732152 w 11269336"/>
              <a:gd name="connsiteY83" fmla="*/ 1642538 h 2323145"/>
              <a:gd name="connsiteX84" fmla="*/ 6694106 w 11269336"/>
              <a:gd name="connsiteY84" fmla="*/ 1632377 h 2323145"/>
              <a:gd name="connsiteX85" fmla="*/ 6617223 w 11269336"/>
              <a:gd name="connsiteY85" fmla="*/ 1659889 h 2323145"/>
              <a:gd name="connsiteX86" fmla="*/ 6521138 w 11269336"/>
              <a:gd name="connsiteY86" fmla="*/ 1744340 h 2323145"/>
              <a:gd name="connsiteX87" fmla="*/ 6380677 w 11269336"/>
              <a:gd name="connsiteY87" fmla="*/ 1796883 h 2323145"/>
              <a:gd name="connsiteX88" fmla="*/ 6374897 w 11269336"/>
              <a:gd name="connsiteY88" fmla="*/ 1809910 h 2323145"/>
              <a:gd name="connsiteX89" fmla="*/ 6364545 w 11269336"/>
              <a:gd name="connsiteY89" fmla="*/ 1820090 h 2323145"/>
              <a:gd name="connsiteX90" fmla="*/ 6362126 w 11269336"/>
              <a:gd name="connsiteY90" fmla="*/ 1819991 h 2323145"/>
              <a:gd name="connsiteX91" fmla="*/ 6346673 w 11269336"/>
              <a:gd name="connsiteY91" fmla="*/ 1827824 h 2323145"/>
              <a:gd name="connsiteX92" fmla="*/ 6345588 w 11269336"/>
              <a:gd name="connsiteY92" fmla="*/ 1832232 h 2323145"/>
              <a:gd name="connsiteX93" fmla="*/ 6335708 w 11269336"/>
              <a:gd name="connsiteY93" fmla="*/ 1838451 h 2323145"/>
              <a:gd name="connsiteX94" fmla="*/ 6318182 w 11269336"/>
              <a:gd name="connsiteY94" fmla="*/ 1852975 h 2323145"/>
              <a:gd name="connsiteX95" fmla="*/ 6313084 w 11269336"/>
              <a:gd name="connsiteY95" fmla="*/ 1853561 h 2323145"/>
              <a:gd name="connsiteX96" fmla="*/ 6283816 w 11269336"/>
              <a:gd name="connsiteY96" fmla="*/ 1872148 h 2323145"/>
              <a:gd name="connsiteX97" fmla="*/ 6282550 w 11269336"/>
              <a:gd name="connsiteY97" fmla="*/ 1871392 h 2323145"/>
              <a:gd name="connsiteX98" fmla="*/ 6270527 w 11269336"/>
              <a:gd name="connsiteY98" fmla="*/ 1872208 h 2323145"/>
              <a:gd name="connsiteX99" fmla="*/ 6249518 w 11269336"/>
              <a:gd name="connsiteY99" fmla="*/ 1876079 h 2323145"/>
              <a:gd name="connsiteX100" fmla="*/ 6190386 w 11269336"/>
              <a:gd name="connsiteY100" fmla="*/ 1872478 h 2323145"/>
              <a:gd name="connsiteX101" fmla="*/ 6159777 w 11269336"/>
              <a:gd name="connsiteY101" fmla="*/ 1891745 h 2323145"/>
              <a:gd name="connsiteX102" fmla="*/ 6153131 w 11269336"/>
              <a:gd name="connsiteY102" fmla="*/ 1895079 h 2323145"/>
              <a:gd name="connsiteX103" fmla="*/ 6152798 w 11269336"/>
              <a:gd name="connsiteY103" fmla="*/ 1894920 h 2323145"/>
              <a:gd name="connsiteX104" fmla="*/ 6145388 w 11269336"/>
              <a:gd name="connsiteY104" fmla="*/ 1897990 h 2323145"/>
              <a:gd name="connsiteX105" fmla="*/ 6141014 w 11269336"/>
              <a:gd name="connsiteY105" fmla="*/ 1901155 h 2323145"/>
              <a:gd name="connsiteX106" fmla="*/ 6128122 w 11269336"/>
              <a:gd name="connsiteY106" fmla="*/ 1907623 h 2323145"/>
              <a:gd name="connsiteX107" fmla="*/ 6122351 w 11269336"/>
              <a:gd name="connsiteY107" fmla="*/ 1908359 h 2323145"/>
              <a:gd name="connsiteX108" fmla="*/ 6064750 w 11269336"/>
              <a:gd name="connsiteY108" fmla="*/ 1896394 h 2323145"/>
              <a:gd name="connsiteX109" fmla="*/ 5964230 w 11269336"/>
              <a:gd name="connsiteY109" fmla="*/ 1910038 h 2323145"/>
              <a:gd name="connsiteX110" fmla="*/ 5865399 w 11269336"/>
              <a:gd name="connsiteY110" fmla="*/ 1926966 h 2323145"/>
              <a:gd name="connsiteX111" fmla="*/ 5829951 w 11269336"/>
              <a:gd name="connsiteY111" fmla="*/ 1934755 h 2323145"/>
              <a:gd name="connsiteX112" fmla="*/ 5765285 w 11269336"/>
              <a:gd name="connsiteY112" fmla="*/ 1941322 h 2323145"/>
              <a:gd name="connsiteX113" fmla="*/ 5734750 w 11269336"/>
              <a:gd name="connsiteY113" fmla="*/ 1939793 h 2323145"/>
              <a:gd name="connsiteX114" fmla="*/ 5733569 w 11269336"/>
              <a:gd name="connsiteY114" fmla="*/ 1940505 h 2323145"/>
              <a:gd name="connsiteX115" fmla="*/ 5730329 w 11269336"/>
              <a:gd name="connsiteY115" fmla="*/ 1937845 h 2323145"/>
              <a:gd name="connsiteX116" fmla="*/ 5724661 w 11269336"/>
              <a:gd name="connsiteY116" fmla="*/ 1937455 h 2323145"/>
              <a:gd name="connsiteX117" fmla="*/ 5710186 w 11269336"/>
              <a:gd name="connsiteY117" fmla="*/ 1941370 h 2323145"/>
              <a:gd name="connsiteX118" fmla="*/ 5704910 w 11269336"/>
              <a:gd name="connsiteY118" fmla="*/ 1943663 h 2323145"/>
              <a:gd name="connsiteX119" fmla="*/ 5696836 w 11269336"/>
              <a:gd name="connsiteY119" fmla="*/ 1945271 h 2323145"/>
              <a:gd name="connsiteX120" fmla="*/ 5696583 w 11269336"/>
              <a:gd name="connsiteY120" fmla="*/ 1945050 h 2323145"/>
              <a:gd name="connsiteX121" fmla="*/ 5689123 w 11269336"/>
              <a:gd name="connsiteY121" fmla="*/ 1947067 h 2323145"/>
              <a:gd name="connsiteX122" fmla="*/ 5653291 w 11269336"/>
              <a:gd name="connsiteY122" fmla="*/ 1960245 h 2323145"/>
              <a:gd name="connsiteX123" fmla="*/ 5599385 w 11269336"/>
              <a:gd name="connsiteY123" fmla="*/ 1945198 h 2323145"/>
              <a:gd name="connsiteX124" fmla="*/ 5578300 w 11269336"/>
              <a:gd name="connsiteY124" fmla="*/ 1944963 h 2323145"/>
              <a:gd name="connsiteX125" fmla="*/ 5566758 w 11269336"/>
              <a:gd name="connsiteY125" fmla="*/ 1943441 h 2323145"/>
              <a:gd name="connsiteX126" fmla="*/ 5565857 w 11269336"/>
              <a:gd name="connsiteY126" fmla="*/ 1942445 h 2323145"/>
              <a:gd name="connsiteX127" fmla="*/ 5531534 w 11269336"/>
              <a:gd name="connsiteY127" fmla="*/ 1955208 h 2323145"/>
              <a:gd name="connsiteX128" fmla="*/ 5526552 w 11269336"/>
              <a:gd name="connsiteY128" fmla="*/ 1954799 h 2323145"/>
              <a:gd name="connsiteX129" fmla="*/ 5504723 w 11269336"/>
              <a:gd name="connsiteY129" fmla="*/ 1965811 h 2323145"/>
              <a:gd name="connsiteX130" fmla="*/ 5493156 w 11269336"/>
              <a:gd name="connsiteY130" fmla="*/ 1970063 h 2323145"/>
              <a:gd name="connsiteX131" fmla="*/ 5490486 w 11269336"/>
              <a:gd name="connsiteY131" fmla="*/ 1974227 h 2323145"/>
              <a:gd name="connsiteX132" fmla="*/ 5473107 w 11269336"/>
              <a:gd name="connsiteY132" fmla="*/ 1979001 h 2323145"/>
              <a:gd name="connsiteX133" fmla="*/ 5470885 w 11269336"/>
              <a:gd name="connsiteY133" fmla="*/ 1978432 h 2323145"/>
              <a:gd name="connsiteX134" fmla="*/ 5457393 w 11269336"/>
              <a:gd name="connsiteY134" fmla="*/ 1986525 h 2323145"/>
              <a:gd name="connsiteX135" fmla="*/ 5447102 w 11269336"/>
              <a:gd name="connsiteY135" fmla="*/ 1998329 h 2323145"/>
              <a:gd name="connsiteX136" fmla="*/ 5159151 w 11269336"/>
              <a:gd name="connsiteY136" fmla="*/ 2029640 h 2323145"/>
              <a:gd name="connsiteX137" fmla="*/ 5041688 w 11269336"/>
              <a:gd name="connsiteY137" fmla="*/ 2022334 h 2323145"/>
              <a:gd name="connsiteX138" fmla="*/ 4860988 w 11269336"/>
              <a:gd name="connsiteY138" fmla="*/ 2135698 h 2323145"/>
              <a:gd name="connsiteX139" fmla="*/ 4807902 w 11269336"/>
              <a:gd name="connsiteY139" fmla="*/ 2138894 h 2323145"/>
              <a:gd name="connsiteX140" fmla="*/ 4765388 w 11269336"/>
              <a:gd name="connsiteY140" fmla="*/ 2162525 h 2323145"/>
              <a:gd name="connsiteX141" fmla="*/ 4745033 w 11269336"/>
              <a:gd name="connsiteY141" fmla="*/ 2158859 h 2323145"/>
              <a:gd name="connsiteX142" fmla="*/ 4741475 w 11269336"/>
              <a:gd name="connsiteY142" fmla="*/ 2157998 h 2323145"/>
              <a:gd name="connsiteX143" fmla="*/ 4728247 w 11269336"/>
              <a:gd name="connsiteY143" fmla="*/ 2159526 h 2323145"/>
              <a:gd name="connsiteX144" fmla="*/ 4723263 w 11269336"/>
              <a:gd name="connsiteY144" fmla="*/ 2153742 h 2323145"/>
              <a:gd name="connsiteX145" fmla="*/ 4702453 w 11269336"/>
              <a:gd name="connsiteY145" fmla="*/ 2151586 h 2323145"/>
              <a:gd name="connsiteX146" fmla="*/ 4678455 w 11269336"/>
              <a:gd name="connsiteY146" fmla="*/ 2156131 h 2323145"/>
              <a:gd name="connsiteX147" fmla="*/ 4593061 w 11269336"/>
              <a:gd name="connsiteY147" fmla="*/ 2171597 h 2323145"/>
              <a:gd name="connsiteX148" fmla="*/ 4579902 w 11269336"/>
              <a:gd name="connsiteY148" fmla="*/ 2177927 h 2323145"/>
              <a:gd name="connsiteX149" fmla="*/ 4533444 w 11269336"/>
              <a:gd name="connsiteY149" fmla="*/ 2181200 h 2323145"/>
              <a:gd name="connsiteX150" fmla="*/ 4492832 w 11269336"/>
              <a:gd name="connsiteY150" fmla="*/ 2188033 h 2323145"/>
              <a:gd name="connsiteX151" fmla="*/ 4467257 w 11269336"/>
              <a:gd name="connsiteY151" fmla="*/ 2196121 h 2323145"/>
              <a:gd name="connsiteX152" fmla="*/ 4459937 w 11269336"/>
              <a:gd name="connsiteY152" fmla="*/ 2195182 h 2323145"/>
              <a:gd name="connsiteX153" fmla="*/ 4433312 w 11269336"/>
              <a:gd name="connsiteY153" fmla="*/ 2199004 h 2323145"/>
              <a:gd name="connsiteX154" fmla="*/ 4420601 w 11269336"/>
              <a:gd name="connsiteY154" fmla="*/ 2205158 h 2323145"/>
              <a:gd name="connsiteX155" fmla="*/ 4405765 w 11269336"/>
              <a:gd name="connsiteY155" fmla="*/ 2199902 h 2323145"/>
              <a:gd name="connsiteX156" fmla="*/ 4401354 w 11269336"/>
              <a:gd name="connsiteY156" fmla="*/ 2194745 h 2323145"/>
              <a:gd name="connsiteX157" fmla="*/ 4383151 w 11269336"/>
              <a:gd name="connsiteY157" fmla="*/ 2201140 h 2323145"/>
              <a:gd name="connsiteX158" fmla="*/ 4366646 w 11269336"/>
              <a:gd name="connsiteY158" fmla="*/ 2198564 h 2323145"/>
              <a:gd name="connsiteX159" fmla="*/ 4354009 w 11269336"/>
              <a:gd name="connsiteY159" fmla="*/ 2204984 h 2323145"/>
              <a:gd name="connsiteX160" fmla="*/ 4348284 w 11269336"/>
              <a:gd name="connsiteY160" fmla="*/ 2205270 h 2323145"/>
              <a:gd name="connsiteX161" fmla="*/ 4333906 w 11269336"/>
              <a:gd name="connsiteY161" fmla="*/ 2205251 h 2323145"/>
              <a:gd name="connsiteX162" fmla="*/ 4308819 w 11269336"/>
              <a:gd name="connsiteY162" fmla="*/ 2203822 h 2323145"/>
              <a:gd name="connsiteX163" fmla="*/ 4301210 w 11269336"/>
              <a:gd name="connsiteY163" fmla="*/ 2204456 h 2323145"/>
              <a:gd name="connsiteX164" fmla="*/ 4283095 w 11269336"/>
              <a:gd name="connsiteY164" fmla="*/ 2198177 h 2323145"/>
              <a:gd name="connsiteX165" fmla="*/ 4250119 w 11269336"/>
              <a:gd name="connsiteY165" fmla="*/ 2196342 h 2323145"/>
              <a:gd name="connsiteX166" fmla="*/ 4189203 w 11269336"/>
              <a:gd name="connsiteY166" fmla="*/ 2178994 h 2323145"/>
              <a:gd name="connsiteX167" fmla="*/ 4154035 w 11269336"/>
              <a:gd name="connsiteY167" fmla="*/ 2171950 h 2323145"/>
              <a:gd name="connsiteX168" fmla="*/ 4129569 w 11269336"/>
              <a:gd name="connsiteY168" fmla="*/ 2163850 h 2323145"/>
              <a:gd name="connsiteX169" fmla="*/ 4061250 w 11269336"/>
              <a:gd name="connsiteY169" fmla="*/ 2159236 h 2323145"/>
              <a:gd name="connsiteX170" fmla="*/ 3945480 w 11269336"/>
              <a:gd name="connsiteY170" fmla="*/ 2158279 h 2323145"/>
              <a:gd name="connsiteX171" fmla="*/ 3921468 w 11269336"/>
              <a:gd name="connsiteY171" fmla="*/ 2156588 h 2323145"/>
              <a:gd name="connsiteX172" fmla="*/ 3903348 w 11269336"/>
              <a:gd name="connsiteY172" fmla="*/ 2149220 h 2323145"/>
              <a:gd name="connsiteX173" fmla="*/ 3901342 w 11269336"/>
              <a:gd name="connsiteY173" fmla="*/ 2142355 h 2323145"/>
              <a:gd name="connsiteX174" fmla="*/ 3888539 w 11269336"/>
              <a:gd name="connsiteY174" fmla="*/ 2140476 h 2323145"/>
              <a:gd name="connsiteX175" fmla="*/ 3885662 w 11269336"/>
              <a:gd name="connsiteY175" fmla="*/ 2138740 h 2323145"/>
              <a:gd name="connsiteX176" fmla="*/ 3868627 w 11269336"/>
              <a:gd name="connsiteY176" fmla="*/ 2130023 h 2323145"/>
              <a:gd name="connsiteX177" fmla="*/ 3819177 w 11269336"/>
              <a:gd name="connsiteY177" fmla="*/ 2142111 h 2323145"/>
              <a:gd name="connsiteX178" fmla="*/ 3769100 w 11269336"/>
              <a:gd name="connsiteY178" fmla="*/ 2131731 h 2323145"/>
              <a:gd name="connsiteX179" fmla="*/ 3562752 w 11269336"/>
              <a:gd name="connsiteY179" fmla="*/ 2131785 h 2323145"/>
              <a:gd name="connsiteX180" fmla="*/ 3541402 w 11269336"/>
              <a:gd name="connsiteY180" fmla="*/ 2106821 h 2323145"/>
              <a:gd name="connsiteX181" fmla="*/ 3365341 w 11269336"/>
              <a:gd name="connsiteY181" fmla="*/ 2077638 h 2323145"/>
              <a:gd name="connsiteX182" fmla="*/ 3170922 w 11269336"/>
              <a:gd name="connsiteY182" fmla="*/ 2115957 h 2323145"/>
              <a:gd name="connsiteX183" fmla="*/ 3156256 w 11269336"/>
              <a:gd name="connsiteY183" fmla="*/ 2124773 h 2323145"/>
              <a:gd name="connsiteX184" fmla="*/ 3140298 w 11269336"/>
              <a:gd name="connsiteY184" fmla="*/ 2129182 h 2323145"/>
              <a:gd name="connsiteX185" fmla="*/ 3138514 w 11269336"/>
              <a:gd name="connsiteY185" fmla="*/ 2128069 h 2323145"/>
              <a:gd name="connsiteX186" fmla="*/ 3120467 w 11269336"/>
              <a:gd name="connsiteY186" fmla="*/ 2128281 h 2323145"/>
              <a:gd name="connsiteX187" fmla="*/ 3116175 w 11269336"/>
              <a:gd name="connsiteY187" fmla="*/ 2131633 h 2323145"/>
              <a:gd name="connsiteX188" fmla="*/ 3103685 w 11269336"/>
              <a:gd name="connsiteY188" fmla="*/ 2132814 h 2323145"/>
              <a:gd name="connsiteX189" fmla="*/ 3078794 w 11269336"/>
              <a:gd name="connsiteY189" fmla="*/ 2137935 h 2323145"/>
              <a:gd name="connsiteX190" fmla="*/ 3074407 w 11269336"/>
              <a:gd name="connsiteY190" fmla="*/ 2136274 h 2323145"/>
              <a:gd name="connsiteX191" fmla="*/ 3037285 w 11269336"/>
              <a:gd name="connsiteY191" fmla="*/ 2139919 h 2323145"/>
              <a:gd name="connsiteX192" fmla="*/ 3036901 w 11269336"/>
              <a:gd name="connsiteY192" fmla="*/ 2138726 h 2323145"/>
              <a:gd name="connsiteX193" fmla="*/ 3026996 w 11269336"/>
              <a:gd name="connsiteY193" fmla="*/ 2134322 h 2323145"/>
              <a:gd name="connsiteX194" fmla="*/ 3007772 w 11269336"/>
              <a:gd name="connsiteY194" fmla="*/ 2128742 h 2323145"/>
              <a:gd name="connsiteX195" fmla="*/ 2965030 w 11269336"/>
              <a:gd name="connsiteY195" fmla="*/ 2100494 h 2323145"/>
              <a:gd name="connsiteX196" fmla="*/ 2926342 w 11269336"/>
              <a:gd name="connsiteY196" fmla="*/ 2104155 h 2323145"/>
              <a:gd name="connsiteX197" fmla="*/ 2918608 w 11269336"/>
              <a:gd name="connsiteY197" fmla="*/ 2104215 h 2323145"/>
              <a:gd name="connsiteX198" fmla="*/ 2918475 w 11269336"/>
              <a:gd name="connsiteY198" fmla="*/ 2103937 h 2323145"/>
              <a:gd name="connsiteX199" fmla="*/ 2910360 w 11269336"/>
              <a:gd name="connsiteY199" fmla="*/ 2103444 h 2323145"/>
              <a:gd name="connsiteX200" fmla="*/ 2904507 w 11269336"/>
              <a:gd name="connsiteY200" fmla="*/ 2104326 h 2323145"/>
              <a:gd name="connsiteX201" fmla="*/ 2889503 w 11269336"/>
              <a:gd name="connsiteY201" fmla="*/ 2104443 h 2323145"/>
              <a:gd name="connsiteX202" fmla="*/ 2884480 w 11269336"/>
              <a:gd name="connsiteY202" fmla="*/ 2102626 h 2323145"/>
              <a:gd name="connsiteX203" fmla="*/ 2882689 w 11269336"/>
              <a:gd name="connsiteY203" fmla="*/ 2099228 h 2323145"/>
              <a:gd name="connsiteX204" fmla="*/ 2881291 w 11269336"/>
              <a:gd name="connsiteY204" fmla="*/ 2099618 h 2323145"/>
              <a:gd name="connsiteX205" fmla="*/ 2853979 w 11269336"/>
              <a:gd name="connsiteY205" fmla="*/ 2090388 h 2323145"/>
              <a:gd name="connsiteX206" fmla="*/ 2791790 w 11269336"/>
              <a:gd name="connsiteY206" fmla="*/ 2080332 h 2323145"/>
              <a:gd name="connsiteX207" fmla="*/ 2755844 w 11269336"/>
              <a:gd name="connsiteY207" fmla="*/ 2078874 h 2323145"/>
              <a:gd name="connsiteX208" fmla="*/ 2657742 w 11269336"/>
              <a:gd name="connsiteY208" fmla="*/ 2070179 h 2323145"/>
              <a:gd name="connsiteX209" fmla="*/ 2559549 w 11269336"/>
              <a:gd name="connsiteY209" fmla="*/ 2057873 h 2323145"/>
              <a:gd name="connsiteX210" fmla="*/ 2512054 w 11269336"/>
              <a:gd name="connsiteY210" fmla="*/ 2031671 h 2323145"/>
              <a:gd name="connsiteX211" fmla="*/ 2506437 w 11269336"/>
              <a:gd name="connsiteY211" fmla="*/ 2030918 h 2323145"/>
              <a:gd name="connsiteX212" fmla="*/ 2491752 w 11269336"/>
              <a:gd name="connsiteY212" fmla="*/ 2033906 h 2323145"/>
              <a:gd name="connsiteX213" fmla="*/ 2486338 w 11269336"/>
              <a:gd name="connsiteY213" fmla="*/ 2035862 h 2323145"/>
              <a:gd name="connsiteX214" fmla="*/ 2478186 w 11269336"/>
              <a:gd name="connsiteY214" fmla="*/ 2036953 h 2323145"/>
              <a:gd name="connsiteX215" fmla="*/ 2477950 w 11269336"/>
              <a:gd name="connsiteY215" fmla="*/ 2036715 h 2323145"/>
              <a:gd name="connsiteX216" fmla="*/ 2470381 w 11269336"/>
              <a:gd name="connsiteY216" fmla="*/ 2038256 h 2323145"/>
              <a:gd name="connsiteX217" fmla="*/ 2433781 w 11269336"/>
              <a:gd name="connsiteY217" fmla="*/ 2049140 h 2323145"/>
              <a:gd name="connsiteX218" fmla="*/ 2381172 w 11269336"/>
              <a:gd name="connsiteY218" fmla="*/ 2030645 h 2323145"/>
              <a:gd name="connsiteX219" fmla="*/ 2360198 w 11269336"/>
              <a:gd name="connsiteY219" fmla="*/ 2029059 h 2323145"/>
              <a:gd name="connsiteX220" fmla="*/ 2348815 w 11269336"/>
              <a:gd name="connsiteY220" fmla="*/ 2026798 h 2323145"/>
              <a:gd name="connsiteX221" fmla="*/ 2347988 w 11269336"/>
              <a:gd name="connsiteY221" fmla="*/ 2025745 h 2323145"/>
              <a:gd name="connsiteX222" fmla="*/ 2312920 w 11269336"/>
              <a:gd name="connsiteY222" fmla="*/ 2036311 h 2323145"/>
              <a:gd name="connsiteX223" fmla="*/ 2307986 w 11269336"/>
              <a:gd name="connsiteY223" fmla="*/ 2035583 h 2323145"/>
              <a:gd name="connsiteX224" fmla="*/ 2285481 w 11269336"/>
              <a:gd name="connsiteY224" fmla="*/ 2045197 h 2323145"/>
              <a:gd name="connsiteX225" fmla="*/ 2273666 w 11269336"/>
              <a:gd name="connsiteY225" fmla="*/ 2048710 h 2323145"/>
              <a:gd name="connsiteX226" fmla="*/ 2270719 w 11269336"/>
              <a:gd name="connsiteY226" fmla="*/ 2052702 h 2323145"/>
              <a:gd name="connsiteX227" fmla="*/ 2253080 w 11269336"/>
              <a:gd name="connsiteY227" fmla="*/ 2056363 h 2323145"/>
              <a:gd name="connsiteX228" fmla="*/ 2250906 w 11269336"/>
              <a:gd name="connsiteY228" fmla="*/ 2055654 h 2323145"/>
              <a:gd name="connsiteX229" fmla="*/ 2236905 w 11269336"/>
              <a:gd name="connsiteY229" fmla="*/ 2062882 h 2323145"/>
              <a:gd name="connsiteX230" fmla="*/ 2225830 w 11269336"/>
              <a:gd name="connsiteY230" fmla="*/ 2074027 h 2323145"/>
              <a:gd name="connsiteX231" fmla="*/ 2073776 w 11269336"/>
              <a:gd name="connsiteY231" fmla="*/ 2089244 h 2323145"/>
              <a:gd name="connsiteX232" fmla="*/ 1948256 w 11269336"/>
              <a:gd name="connsiteY232" fmla="*/ 2146616 h 2323145"/>
              <a:gd name="connsiteX233" fmla="*/ 1865582 w 11269336"/>
              <a:gd name="connsiteY233" fmla="*/ 2153738 h 2323145"/>
              <a:gd name="connsiteX234" fmla="*/ 1835210 w 11269336"/>
              <a:gd name="connsiteY234" fmla="*/ 2134244 h 2323145"/>
              <a:gd name="connsiteX235" fmla="*/ 1632661 w 11269336"/>
              <a:gd name="connsiteY235" fmla="*/ 2173882 h 2323145"/>
              <a:gd name="connsiteX236" fmla="*/ 1579590 w 11269336"/>
              <a:gd name="connsiteY236" fmla="*/ 2173680 h 2323145"/>
              <a:gd name="connsiteX237" fmla="*/ 1535601 w 11269336"/>
              <a:gd name="connsiteY237" fmla="*/ 2194590 h 2323145"/>
              <a:gd name="connsiteX238" fmla="*/ 1515594 w 11269336"/>
              <a:gd name="connsiteY238" fmla="*/ 2189622 h 2323145"/>
              <a:gd name="connsiteX239" fmla="*/ 1512113 w 11269336"/>
              <a:gd name="connsiteY239" fmla="*/ 2188534 h 2323145"/>
              <a:gd name="connsiteX240" fmla="*/ 1498838 w 11269336"/>
              <a:gd name="connsiteY240" fmla="*/ 2189213 h 2323145"/>
              <a:gd name="connsiteX241" fmla="*/ 1494279 w 11269336"/>
              <a:gd name="connsiteY241" fmla="*/ 2183112 h 2323145"/>
              <a:gd name="connsiteX242" fmla="*/ 1473714 w 11269336"/>
              <a:gd name="connsiteY242" fmla="*/ 2179625 h 2323145"/>
              <a:gd name="connsiteX243" fmla="*/ 1449503 w 11269336"/>
              <a:gd name="connsiteY243" fmla="*/ 2182633 h 2323145"/>
              <a:gd name="connsiteX244" fmla="*/ 1266687 w 11269336"/>
              <a:gd name="connsiteY244" fmla="*/ 2212688 h 2323145"/>
              <a:gd name="connsiteX245" fmla="*/ 1239614 w 11269336"/>
              <a:gd name="connsiteY245" fmla="*/ 2209727 h 2323145"/>
              <a:gd name="connsiteX246" fmla="*/ 1202436 w 11269336"/>
              <a:gd name="connsiteY246" fmla="*/ 2209817 h 2323145"/>
              <a:gd name="connsiteX247" fmla="*/ 1136097 w 11269336"/>
              <a:gd name="connsiteY247" fmla="*/ 2205112 h 2323145"/>
              <a:gd name="connsiteX248" fmla="*/ 988232 w 11269336"/>
              <a:gd name="connsiteY248" fmla="*/ 2235635 h 2323145"/>
              <a:gd name="connsiteX249" fmla="*/ 981959 w 11269336"/>
              <a:gd name="connsiteY249" fmla="*/ 2231607 h 2323145"/>
              <a:gd name="connsiteX250" fmla="*/ 938600 w 11269336"/>
              <a:gd name="connsiteY250" fmla="*/ 2238113 h 2323145"/>
              <a:gd name="connsiteX251" fmla="*/ 791788 w 11269336"/>
              <a:gd name="connsiteY251" fmla="*/ 2293224 h 2323145"/>
              <a:gd name="connsiteX252" fmla="*/ 706914 w 11269336"/>
              <a:gd name="connsiteY252" fmla="*/ 2305046 h 2323145"/>
              <a:gd name="connsiteX253" fmla="*/ 675971 w 11269336"/>
              <a:gd name="connsiteY253" fmla="*/ 2304030 h 2323145"/>
              <a:gd name="connsiteX254" fmla="*/ 624180 w 11269336"/>
              <a:gd name="connsiteY254" fmla="*/ 2302650 h 2323145"/>
              <a:gd name="connsiteX255" fmla="*/ 583453 w 11269336"/>
              <a:gd name="connsiteY255" fmla="*/ 2288788 h 2323145"/>
              <a:gd name="connsiteX256" fmla="*/ 540946 w 11269336"/>
              <a:gd name="connsiteY256" fmla="*/ 2292721 h 2323145"/>
              <a:gd name="connsiteX257" fmla="*/ 533680 w 11269336"/>
              <a:gd name="connsiteY257" fmla="*/ 2310233 h 2323145"/>
              <a:gd name="connsiteX258" fmla="*/ 487366 w 11269336"/>
              <a:gd name="connsiteY258" fmla="*/ 2309053 h 2323145"/>
              <a:gd name="connsiteX259" fmla="*/ 416820 w 11269336"/>
              <a:gd name="connsiteY259" fmla="*/ 2305443 h 2323145"/>
              <a:gd name="connsiteX260" fmla="*/ 376805 w 11269336"/>
              <a:gd name="connsiteY260" fmla="*/ 2307647 h 2323145"/>
              <a:gd name="connsiteX261" fmla="*/ 266777 w 11269336"/>
              <a:gd name="connsiteY261" fmla="*/ 2309012 h 2323145"/>
              <a:gd name="connsiteX262" fmla="*/ 156013 w 11269336"/>
              <a:gd name="connsiteY262" fmla="*/ 2306832 h 2323145"/>
              <a:gd name="connsiteX263" fmla="*/ 87258 w 11269336"/>
              <a:gd name="connsiteY263" fmla="*/ 2285511 h 2323145"/>
              <a:gd name="connsiteX264" fmla="*/ 23798 w 11269336"/>
              <a:gd name="connsiteY264" fmla="*/ 2281822 h 2323145"/>
              <a:gd name="connsiteX265" fmla="*/ 0 w 11269336"/>
              <a:gd name="connsiteY265" fmla="*/ 2285369 h 2323145"/>
              <a:gd name="connsiteX266" fmla="*/ 0 w 11269336"/>
              <a:gd name="connsiteY26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39429 w 11269336"/>
              <a:gd name="connsiteY20" fmla="*/ 696446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028928 w 11269336"/>
              <a:gd name="connsiteY21" fmla="*/ 745350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47030 w 11269336"/>
              <a:gd name="connsiteY23" fmla="*/ 814934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882654 w 11269336"/>
              <a:gd name="connsiteY29" fmla="*/ 892768 h 2323145"/>
              <a:gd name="connsiteX30" fmla="*/ 8795998 w 11269336"/>
              <a:gd name="connsiteY30" fmla="*/ 863337 h 2323145"/>
              <a:gd name="connsiteX31" fmla="*/ 8776970 w 11269336"/>
              <a:gd name="connsiteY31" fmla="*/ 885177 h 2323145"/>
              <a:gd name="connsiteX32" fmla="*/ 8755719 w 11269336"/>
              <a:gd name="connsiteY32" fmla="*/ 889754 h 2323145"/>
              <a:gd name="connsiteX33" fmla="*/ 8743257 w 11269336"/>
              <a:gd name="connsiteY33" fmla="*/ 904723 h 2323145"/>
              <a:gd name="connsiteX34" fmla="*/ 8721366 w 11269336"/>
              <a:gd name="connsiteY34" fmla="*/ 904711 h 2323145"/>
              <a:gd name="connsiteX35" fmla="*/ 8678353 w 11269336"/>
              <a:gd name="connsiteY35" fmla="*/ 926318 h 2323145"/>
              <a:gd name="connsiteX36" fmla="*/ 8636849 w 11269336"/>
              <a:gd name="connsiteY36" fmla="*/ 937900 h 2323145"/>
              <a:gd name="connsiteX37" fmla="*/ 8620213 w 11269336"/>
              <a:gd name="connsiteY37" fmla="*/ 943068 h 2323145"/>
              <a:gd name="connsiteX38" fmla="*/ 8612581 w 11269336"/>
              <a:gd name="connsiteY38" fmla="*/ 952695 h 2323145"/>
              <a:gd name="connsiteX39" fmla="*/ 8589038 w 11269336"/>
              <a:gd name="connsiteY39" fmla="*/ 963892 h 2323145"/>
              <a:gd name="connsiteX40" fmla="*/ 8579950 w 11269336"/>
              <a:gd name="connsiteY40" fmla="*/ 960899 h 2323145"/>
              <a:gd name="connsiteX41" fmla="*/ 8579319 w 11269336"/>
              <a:gd name="connsiteY41" fmla="*/ 965630 h 2323145"/>
              <a:gd name="connsiteX42" fmla="*/ 8547429 w 11269336"/>
              <a:gd name="connsiteY42" fmla="*/ 984506 h 2323145"/>
              <a:gd name="connsiteX43" fmla="*/ 8478704 w 11269336"/>
              <a:gd name="connsiteY43" fmla="*/ 1025490 h 2323145"/>
              <a:gd name="connsiteX44" fmla="*/ 8461421 w 11269336"/>
              <a:gd name="connsiteY44" fmla="*/ 1035512 h 2323145"/>
              <a:gd name="connsiteX45" fmla="*/ 8445003 w 11269336"/>
              <a:gd name="connsiteY45" fmla="*/ 1036851 h 2323145"/>
              <a:gd name="connsiteX46" fmla="*/ 8357350 w 11269336"/>
              <a:gd name="connsiteY46" fmla="*/ 1060213 h 2323145"/>
              <a:gd name="connsiteX47" fmla="*/ 8335565 w 11269336"/>
              <a:gd name="connsiteY47" fmla="*/ 1061151 h 2323145"/>
              <a:gd name="connsiteX48" fmla="*/ 8325267 w 11269336"/>
              <a:gd name="connsiteY48" fmla="*/ 1055919 h 2323145"/>
              <a:gd name="connsiteX49" fmla="*/ 8293586 w 11269336"/>
              <a:gd name="connsiteY49" fmla="*/ 1076144 h 2323145"/>
              <a:gd name="connsiteX50" fmla="*/ 8242405 w 11269336"/>
              <a:gd name="connsiteY50" fmla="*/ 1095960 h 2323145"/>
              <a:gd name="connsiteX51" fmla="*/ 8197391 w 11269336"/>
              <a:gd name="connsiteY51" fmla="*/ 1107746 h 2323145"/>
              <a:gd name="connsiteX52" fmla="*/ 8081474 w 11269336"/>
              <a:gd name="connsiteY52" fmla="*/ 1130125 h 2323145"/>
              <a:gd name="connsiteX53" fmla="*/ 8053585 w 11269336"/>
              <a:gd name="connsiteY53" fmla="*/ 1129169 h 2323145"/>
              <a:gd name="connsiteX54" fmla="*/ 8038422 w 11269336"/>
              <a:gd name="connsiteY54" fmla="*/ 1119092 h 2323145"/>
              <a:gd name="connsiteX55" fmla="*/ 8029450 w 11269336"/>
              <a:gd name="connsiteY55" fmla="*/ 1125592 h 2323145"/>
              <a:gd name="connsiteX56" fmla="*/ 7959552 w 11269336"/>
              <a:gd name="connsiteY56" fmla="*/ 1140188 h 2323145"/>
              <a:gd name="connsiteX57" fmla="*/ 7914188 w 11269336"/>
              <a:gd name="connsiteY57" fmla="*/ 1150862 h 2323145"/>
              <a:gd name="connsiteX58" fmla="*/ 7914918 w 11269336"/>
              <a:gd name="connsiteY58" fmla="*/ 1168758 h 2323145"/>
              <a:gd name="connsiteX59" fmla="*/ 7875510 w 11269336"/>
              <a:gd name="connsiteY59" fmla="*/ 1183153 h 2323145"/>
              <a:gd name="connsiteX60" fmla="*/ 7829932 w 11269336"/>
              <a:gd name="connsiteY60" fmla="*/ 1180782 h 2323145"/>
              <a:gd name="connsiteX61" fmla="*/ 7779182 w 11269336"/>
              <a:gd name="connsiteY61" fmla="*/ 1192665 h 2323145"/>
              <a:gd name="connsiteX62" fmla="*/ 7748774 w 11269336"/>
              <a:gd name="connsiteY62" fmla="*/ 1199586 h 2323145"/>
              <a:gd name="connsiteX63" fmla="*/ 7671846 w 11269336"/>
              <a:gd name="connsiteY63" fmla="*/ 1231966 h 2323145"/>
              <a:gd name="connsiteX64" fmla="*/ 7554146 w 11269336"/>
              <a:gd name="connsiteY64" fmla="*/ 1319748 h 2323145"/>
              <a:gd name="connsiteX65" fmla="*/ 7515052 w 11269336"/>
              <a:gd name="connsiteY65" fmla="*/ 1336718 h 2323145"/>
              <a:gd name="connsiteX66" fmla="*/ 7507193 w 11269336"/>
              <a:gd name="connsiteY66" fmla="*/ 1334617 h 2323145"/>
              <a:gd name="connsiteX67" fmla="*/ 7461694 w 11269336"/>
              <a:gd name="connsiteY67" fmla="*/ 1375866 h 2323145"/>
              <a:gd name="connsiteX68" fmla="*/ 7377571 w 11269336"/>
              <a:gd name="connsiteY68" fmla="*/ 1400128 h 2323145"/>
              <a:gd name="connsiteX69" fmla="*/ 7311261 w 11269336"/>
              <a:gd name="connsiteY69" fmla="*/ 1412652 h 2323145"/>
              <a:gd name="connsiteX70" fmla="*/ 7275307 w 11269336"/>
              <a:gd name="connsiteY70" fmla="*/ 1422171 h 2323145"/>
              <a:gd name="connsiteX71" fmla="*/ 7247783 w 11269336"/>
              <a:gd name="connsiteY71" fmla="*/ 1426330 h 2323145"/>
              <a:gd name="connsiteX72" fmla="*/ 7185047 w 11269336"/>
              <a:gd name="connsiteY72" fmla="*/ 1451812 h 2323145"/>
              <a:gd name="connsiteX73" fmla="*/ 7084117 w 11269336"/>
              <a:gd name="connsiteY73" fmla="*/ 1500281 h 2323145"/>
              <a:gd name="connsiteX74" fmla="*/ 7062011 w 11269336"/>
              <a:gd name="connsiteY74" fmla="*/ 1509183 h 2323145"/>
              <a:gd name="connsiteX75" fmla="*/ 7040555 w 11269336"/>
              <a:gd name="connsiteY75" fmla="*/ 1511207 h 2323145"/>
              <a:gd name="connsiteX76" fmla="*/ 7033438 w 11269336"/>
              <a:gd name="connsiteY76" fmla="*/ 1506772 h 2323145"/>
              <a:gd name="connsiteX77" fmla="*/ 7020886 w 11269336"/>
              <a:gd name="connsiteY77" fmla="*/ 1510764 h 2323145"/>
              <a:gd name="connsiteX78" fmla="*/ 7017033 w 11269336"/>
              <a:gd name="connsiteY78" fmla="*/ 1510650 h 2323145"/>
              <a:gd name="connsiteX79" fmla="*/ 6995460 w 11269336"/>
              <a:gd name="connsiteY79" fmla="*/ 1511173 h 2323145"/>
              <a:gd name="connsiteX80" fmla="*/ 6962144 w 11269336"/>
              <a:gd name="connsiteY80" fmla="*/ 1541508 h 2323145"/>
              <a:gd name="connsiteX81" fmla="*/ 6910674 w 11269336"/>
              <a:gd name="connsiteY81" fmla="*/ 1554793 h 2323145"/>
              <a:gd name="connsiteX82" fmla="*/ 6732152 w 11269336"/>
              <a:gd name="connsiteY82" fmla="*/ 1642538 h 2323145"/>
              <a:gd name="connsiteX83" fmla="*/ 6694106 w 11269336"/>
              <a:gd name="connsiteY83" fmla="*/ 1632377 h 2323145"/>
              <a:gd name="connsiteX84" fmla="*/ 6617223 w 11269336"/>
              <a:gd name="connsiteY84" fmla="*/ 1659889 h 2323145"/>
              <a:gd name="connsiteX85" fmla="*/ 6521138 w 11269336"/>
              <a:gd name="connsiteY85" fmla="*/ 1744340 h 2323145"/>
              <a:gd name="connsiteX86" fmla="*/ 6380677 w 11269336"/>
              <a:gd name="connsiteY86" fmla="*/ 1796883 h 2323145"/>
              <a:gd name="connsiteX87" fmla="*/ 6374897 w 11269336"/>
              <a:gd name="connsiteY87" fmla="*/ 1809910 h 2323145"/>
              <a:gd name="connsiteX88" fmla="*/ 6364545 w 11269336"/>
              <a:gd name="connsiteY88" fmla="*/ 1820090 h 2323145"/>
              <a:gd name="connsiteX89" fmla="*/ 6362126 w 11269336"/>
              <a:gd name="connsiteY89" fmla="*/ 1819991 h 2323145"/>
              <a:gd name="connsiteX90" fmla="*/ 6346673 w 11269336"/>
              <a:gd name="connsiteY90" fmla="*/ 1827824 h 2323145"/>
              <a:gd name="connsiteX91" fmla="*/ 6345588 w 11269336"/>
              <a:gd name="connsiteY91" fmla="*/ 1832232 h 2323145"/>
              <a:gd name="connsiteX92" fmla="*/ 6335708 w 11269336"/>
              <a:gd name="connsiteY92" fmla="*/ 1838451 h 2323145"/>
              <a:gd name="connsiteX93" fmla="*/ 6318182 w 11269336"/>
              <a:gd name="connsiteY93" fmla="*/ 1852975 h 2323145"/>
              <a:gd name="connsiteX94" fmla="*/ 6313084 w 11269336"/>
              <a:gd name="connsiteY94" fmla="*/ 1853561 h 2323145"/>
              <a:gd name="connsiteX95" fmla="*/ 6283816 w 11269336"/>
              <a:gd name="connsiteY95" fmla="*/ 1872148 h 2323145"/>
              <a:gd name="connsiteX96" fmla="*/ 6282550 w 11269336"/>
              <a:gd name="connsiteY96" fmla="*/ 1871392 h 2323145"/>
              <a:gd name="connsiteX97" fmla="*/ 6270527 w 11269336"/>
              <a:gd name="connsiteY97" fmla="*/ 1872208 h 2323145"/>
              <a:gd name="connsiteX98" fmla="*/ 6249518 w 11269336"/>
              <a:gd name="connsiteY98" fmla="*/ 1876079 h 2323145"/>
              <a:gd name="connsiteX99" fmla="*/ 6190386 w 11269336"/>
              <a:gd name="connsiteY99" fmla="*/ 1872478 h 2323145"/>
              <a:gd name="connsiteX100" fmla="*/ 6159777 w 11269336"/>
              <a:gd name="connsiteY100" fmla="*/ 1891745 h 2323145"/>
              <a:gd name="connsiteX101" fmla="*/ 6153131 w 11269336"/>
              <a:gd name="connsiteY101" fmla="*/ 1895079 h 2323145"/>
              <a:gd name="connsiteX102" fmla="*/ 6152798 w 11269336"/>
              <a:gd name="connsiteY102" fmla="*/ 1894920 h 2323145"/>
              <a:gd name="connsiteX103" fmla="*/ 6145388 w 11269336"/>
              <a:gd name="connsiteY103" fmla="*/ 1897990 h 2323145"/>
              <a:gd name="connsiteX104" fmla="*/ 6141014 w 11269336"/>
              <a:gd name="connsiteY104" fmla="*/ 1901155 h 2323145"/>
              <a:gd name="connsiteX105" fmla="*/ 6128122 w 11269336"/>
              <a:gd name="connsiteY105" fmla="*/ 1907623 h 2323145"/>
              <a:gd name="connsiteX106" fmla="*/ 6122351 w 11269336"/>
              <a:gd name="connsiteY106" fmla="*/ 1908359 h 2323145"/>
              <a:gd name="connsiteX107" fmla="*/ 6064750 w 11269336"/>
              <a:gd name="connsiteY107" fmla="*/ 1896394 h 2323145"/>
              <a:gd name="connsiteX108" fmla="*/ 5964230 w 11269336"/>
              <a:gd name="connsiteY108" fmla="*/ 1910038 h 2323145"/>
              <a:gd name="connsiteX109" fmla="*/ 5865399 w 11269336"/>
              <a:gd name="connsiteY109" fmla="*/ 1926966 h 2323145"/>
              <a:gd name="connsiteX110" fmla="*/ 5829951 w 11269336"/>
              <a:gd name="connsiteY110" fmla="*/ 1934755 h 2323145"/>
              <a:gd name="connsiteX111" fmla="*/ 5765285 w 11269336"/>
              <a:gd name="connsiteY111" fmla="*/ 1941322 h 2323145"/>
              <a:gd name="connsiteX112" fmla="*/ 5734750 w 11269336"/>
              <a:gd name="connsiteY112" fmla="*/ 1939793 h 2323145"/>
              <a:gd name="connsiteX113" fmla="*/ 5733569 w 11269336"/>
              <a:gd name="connsiteY113" fmla="*/ 1940505 h 2323145"/>
              <a:gd name="connsiteX114" fmla="*/ 5730329 w 11269336"/>
              <a:gd name="connsiteY114" fmla="*/ 1937845 h 2323145"/>
              <a:gd name="connsiteX115" fmla="*/ 5724661 w 11269336"/>
              <a:gd name="connsiteY115" fmla="*/ 1937455 h 2323145"/>
              <a:gd name="connsiteX116" fmla="*/ 5710186 w 11269336"/>
              <a:gd name="connsiteY116" fmla="*/ 1941370 h 2323145"/>
              <a:gd name="connsiteX117" fmla="*/ 5704910 w 11269336"/>
              <a:gd name="connsiteY117" fmla="*/ 1943663 h 2323145"/>
              <a:gd name="connsiteX118" fmla="*/ 5696836 w 11269336"/>
              <a:gd name="connsiteY118" fmla="*/ 1945271 h 2323145"/>
              <a:gd name="connsiteX119" fmla="*/ 5696583 w 11269336"/>
              <a:gd name="connsiteY119" fmla="*/ 1945050 h 2323145"/>
              <a:gd name="connsiteX120" fmla="*/ 5689123 w 11269336"/>
              <a:gd name="connsiteY120" fmla="*/ 1947067 h 2323145"/>
              <a:gd name="connsiteX121" fmla="*/ 5653291 w 11269336"/>
              <a:gd name="connsiteY121" fmla="*/ 1960245 h 2323145"/>
              <a:gd name="connsiteX122" fmla="*/ 5599385 w 11269336"/>
              <a:gd name="connsiteY122" fmla="*/ 1945198 h 2323145"/>
              <a:gd name="connsiteX123" fmla="*/ 5578300 w 11269336"/>
              <a:gd name="connsiteY123" fmla="*/ 1944963 h 2323145"/>
              <a:gd name="connsiteX124" fmla="*/ 5566758 w 11269336"/>
              <a:gd name="connsiteY124" fmla="*/ 1943441 h 2323145"/>
              <a:gd name="connsiteX125" fmla="*/ 5565857 w 11269336"/>
              <a:gd name="connsiteY125" fmla="*/ 1942445 h 2323145"/>
              <a:gd name="connsiteX126" fmla="*/ 5531534 w 11269336"/>
              <a:gd name="connsiteY126" fmla="*/ 1955208 h 2323145"/>
              <a:gd name="connsiteX127" fmla="*/ 5526552 w 11269336"/>
              <a:gd name="connsiteY127" fmla="*/ 1954799 h 2323145"/>
              <a:gd name="connsiteX128" fmla="*/ 5504723 w 11269336"/>
              <a:gd name="connsiteY128" fmla="*/ 1965811 h 2323145"/>
              <a:gd name="connsiteX129" fmla="*/ 5493156 w 11269336"/>
              <a:gd name="connsiteY129" fmla="*/ 1970063 h 2323145"/>
              <a:gd name="connsiteX130" fmla="*/ 5490486 w 11269336"/>
              <a:gd name="connsiteY130" fmla="*/ 1974227 h 2323145"/>
              <a:gd name="connsiteX131" fmla="*/ 5473107 w 11269336"/>
              <a:gd name="connsiteY131" fmla="*/ 1979001 h 2323145"/>
              <a:gd name="connsiteX132" fmla="*/ 5470885 w 11269336"/>
              <a:gd name="connsiteY132" fmla="*/ 1978432 h 2323145"/>
              <a:gd name="connsiteX133" fmla="*/ 5457393 w 11269336"/>
              <a:gd name="connsiteY133" fmla="*/ 1986525 h 2323145"/>
              <a:gd name="connsiteX134" fmla="*/ 5447102 w 11269336"/>
              <a:gd name="connsiteY134" fmla="*/ 1998329 h 2323145"/>
              <a:gd name="connsiteX135" fmla="*/ 5159151 w 11269336"/>
              <a:gd name="connsiteY135" fmla="*/ 2029640 h 2323145"/>
              <a:gd name="connsiteX136" fmla="*/ 5041688 w 11269336"/>
              <a:gd name="connsiteY136" fmla="*/ 2022334 h 2323145"/>
              <a:gd name="connsiteX137" fmla="*/ 4860988 w 11269336"/>
              <a:gd name="connsiteY137" fmla="*/ 2135698 h 2323145"/>
              <a:gd name="connsiteX138" fmla="*/ 4807902 w 11269336"/>
              <a:gd name="connsiteY138" fmla="*/ 2138894 h 2323145"/>
              <a:gd name="connsiteX139" fmla="*/ 4765388 w 11269336"/>
              <a:gd name="connsiteY139" fmla="*/ 2162525 h 2323145"/>
              <a:gd name="connsiteX140" fmla="*/ 4745033 w 11269336"/>
              <a:gd name="connsiteY140" fmla="*/ 2158859 h 2323145"/>
              <a:gd name="connsiteX141" fmla="*/ 4741475 w 11269336"/>
              <a:gd name="connsiteY141" fmla="*/ 2157998 h 2323145"/>
              <a:gd name="connsiteX142" fmla="*/ 4728247 w 11269336"/>
              <a:gd name="connsiteY142" fmla="*/ 2159526 h 2323145"/>
              <a:gd name="connsiteX143" fmla="*/ 4723263 w 11269336"/>
              <a:gd name="connsiteY143" fmla="*/ 2153742 h 2323145"/>
              <a:gd name="connsiteX144" fmla="*/ 4702453 w 11269336"/>
              <a:gd name="connsiteY144" fmla="*/ 2151586 h 2323145"/>
              <a:gd name="connsiteX145" fmla="*/ 4678455 w 11269336"/>
              <a:gd name="connsiteY145" fmla="*/ 2156131 h 2323145"/>
              <a:gd name="connsiteX146" fmla="*/ 4593061 w 11269336"/>
              <a:gd name="connsiteY146" fmla="*/ 2171597 h 2323145"/>
              <a:gd name="connsiteX147" fmla="*/ 4579902 w 11269336"/>
              <a:gd name="connsiteY147" fmla="*/ 2177927 h 2323145"/>
              <a:gd name="connsiteX148" fmla="*/ 4533444 w 11269336"/>
              <a:gd name="connsiteY148" fmla="*/ 2181200 h 2323145"/>
              <a:gd name="connsiteX149" fmla="*/ 4492832 w 11269336"/>
              <a:gd name="connsiteY149" fmla="*/ 2188033 h 2323145"/>
              <a:gd name="connsiteX150" fmla="*/ 4467257 w 11269336"/>
              <a:gd name="connsiteY150" fmla="*/ 2196121 h 2323145"/>
              <a:gd name="connsiteX151" fmla="*/ 4459937 w 11269336"/>
              <a:gd name="connsiteY151" fmla="*/ 2195182 h 2323145"/>
              <a:gd name="connsiteX152" fmla="*/ 4433312 w 11269336"/>
              <a:gd name="connsiteY152" fmla="*/ 2199004 h 2323145"/>
              <a:gd name="connsiteX153" fmla="*/ 4420601 w 11269336"/>
              <a:gd name="connsiteY153" fmla="*/ 2205158 h 2323145"/>
              <a:gd name="connsiteX154" fmla="*/ 4405765 w 11269336"/>
              <a:gd name="connsiteY154" fmla="*/ 2199902 h 2323145"/>
              <a:gd name="connsiteX155" fmla="*/ 4401354 w 11269336"/>
              <a:gd name="connsiteY155" fmla="*/ 2194745 h 2323145"/>
              <a:gd name="connsiteX156" fmla="*/ 4383151 w 11269336"/>
              <a:gd name="connsiteY156" fmla="*/ 2201140 h 2323145"/>
              <a:gd name="connsiteX157" fmla="*/ 4366646 w 11269336"/>
              <a:gd name="connsiteY157" fmla="*/ 2198564 h 2323145"/>
              <a:gd name="connsiteX158" fmla="*/ 4354009 w 11269336"/>
              <a:gd name="connsiteY158" fmla="*/ 2204984 h 2323145"/>
              <a:gd name="connsiteX159" fmla="*/ 4348284 w 11269336"/>
              <a:gd name="connsiteY159" fmla="*/ 2205270 h 2323145"/>
              <a:gd name="connsiteX160" fmla="*/ 4333906 w 11269336"/>
              <a:gd name="connsiteY160" fmla="*/ 2205251 h 2323145"/>
              <a:gd name="connsiteX161" fmla="*/ 4308819 w 11269336"/>
              <a:gd name="connsiteY161" fmla="*/ 2203822 h 2323145"/>
              <a:gd name="connsiteX162" fmla="*/ 4301210 w 11269336"/>
              <a:gd name="connsiteY162" fmla="*/ 2204456 h 2323145"/>
              <a:gd name="connsiteX163" fmla="*/ 4283095 w 11269336"/>
              <a:gd name="connsiteY163" fmla="*/ 2198177 h 2323145"/>
              <a:gd name="connsiteX164" fmla="*/ 4250119 w 11269336"/>
              <a:gd name="connsiteY164" fmla="*/ 2196342 h 2323145"/>
              <a:gd name="connsiteX165" fmla="*/ 4189203 w 11269336"/>
              <a:gd name="connsiteY165" fmla="*/ 2178994 h 2323145"/>
              <a:gd name="connsiteX166" fmla="*/ 4154035 w 11269336"/>
              <a:gd name="connsiteY166" fmla="*/ 2171950 h 2323145"/>
              <a:gd name="connsiteX167" fmla="*/ 4129569 w 11269336"/>
              <a:gd name="connsiteY167" fmla="*/ 2163850 h 2323145"/>
              <a:gd name="connsiteX168" fmla="*/ 4061250 w 11269336"/>
              <a:gd name="connsiteY168" fmla="*/ 2159236 h 2323145"/>
              <a:gd name="connsiteX169" fmla="*/ 3945480 w 11269336"/>
              <a:gd name="connsiteY169" fmla="*/ 2158279 h 2323145"/>
              <a:gd name="connsiteX170" fmla="*/ 3921468 w 11269336"/>
              <a:gd name="connsiteY170" fmla="*/ 2156588 h 2323145"/>
              <a:gd name="connsiteX171" fmla="*/ 3903348 w 11269336"/>
              <a:gd name="connsiteY171" fmla="*/ 2149220 h 2323145"/>
              <a:gd name="connsiteX172" fmla="*/ 3901342 w 11269336"/>
              <a:gd name="connsiteY172" fmla="*/ 2142355 h 2323145"/>
              <a:gd name="connsiteX173" fmla="*/ 3888539 w 11269336"/>
              <a:gd name="connsiteY173" fmla="*/ 2140476 h 2323145"/>
              <a:gd name="connsiteX174" fmla="*/ 3885662 w 11269336"/>
              <a:gd name="connsiteY174" fmla="*/ 2138740 h 2323145"/>
              <a:gd name="connsiteX175" fmla="*/ 3868627 w 11269336"/>
              <a:gd name="connsiteY175" fmla="*/ 2130023 h 2323145"/>
              <a:gd name="connsiteX176" fmla="*/ 3819177 w 11269336"/>
              <a:gd name="connsiteY176" fmla="*/ 2142111 h 2323145"/>
              <a:gd name="connsiteX177" fmla="*/ 3769100 w 11269336"/>
              <a:gd name="connsiteY177" fmla="*/ 2131731 h 2323145"/>
              <a:gd name="connsiteX178" fmla="*/ 3562752 w 11269336"/>
              <a:gd name="connsiteY178" fmla="*/ 2131785 h 2323145"/>
              <a:gd name="connsiteX179" fmla="*/ 3541402 w 11269336"/>
              <a:gd name="connsiteY179" fmla="*/ 2106821 h 2323145"/>
              <a:gd name="connsiteX180" fmla="*/ 3365341 w 11269336"/>
              <a:gd name="connsiteY180" fmla="*/ 2077638 h 2323145"/>
              <a:gd name="connsiteX181" fmla="*/ 3170922 w 11269336"/>
              <a:gd name="connsiteY181" fmla="*/ 2115957 h 2323145"/>
              <a:gd name="connsiteX182" fmla="*/ 3156256 w 11269336"/>
              <a:gd name="connsiteY182" fmla="*/ 2124773 h 2323145"/>
              <a:gd name="connsiteX183" fmla="*/ 3140298 w 11269336"/>
              <a:gd name="connsiteY183" fmla="*/ 2129182 h 2323145"/>
              <a:gd name="connsiteX184" fmla="*/ 3138514 w 11269336"/>
              <a:gd name="connsiteY184" fmla="*/ 2128069 h 2323145"/>
              <a:gd name="connsiteX185" fmla="*/ 3120467 w 11269336"/>
              <a:gd name="connsiteY185" fmla="*/ 2128281 h 2323145"/>
              <a:gd name="connsiteX186" fmla="*/ 3116175 w 11269336"/>
              <a:gd name="connsiteY186" fmla="*/ 2131633 h 2323145"/>
              <a:gd name="connsiteX187" fmla="*/ 3103685 w 11269336"/>
              <a:gd name="connsiteY187" fmla="*/ 2132814 h 2323145"/>
              <a:gd name="connsiteX188" fmla="*/ 3078794 w 11269336"/>
              <a:gd name="connsiteY188" fmla="*/ 2137935 h 2323145"/>
              <a:gd name="connsiteX189" fmla="*/ 3074407 w 11269336"/>
              <a:gd name="connsiteY189" fmla="*/ 2136274 h 2323145"/>
              <a:gd name="connsiteX190" fmla="*/ 3037285 w 11269336"/>
              <a:gd name="connsiteY190" fmla="*/ 2139919 h 2323145"/>
              <a:gd name="connsiteX191" fmla="*/ 3036901 w 11269336"/>
              <a:gd name="connsiteY191" fmla="*/ 2138726 h 2323145"/>
              <a:gd name="connsiteX192" fmla="*/ 3026996 w 11269336"/>
              <a:gd name="connsiteY192" fmla="*/ 2134322 h 2323145"/>
              <a:gd name="connsiteX193" fmla="*/ 3007772 w 11269336"/>
              <a:gd name="connsiteY193" fmla="*/ 2128742 h 2323145"/>
              <a:gd name="connsiteX194" fmla="*/ 2965030 w 11269336"/>
              <a:gd name="connsiteY194" fmla="*/ 2100494 h 2323145"/>
              <a:gd name="connsiteX195" fmla="*/ 2926342 w 11269336"/>
              <a:gd name="connsiteY195" fmla="*/ 2104155 h 2323145"/>
              <a:gd name="connsiteX196" fmla="*/ 2918608 w 11269336"/>
              <a:gd name="connsiteY196" fmla="*/ 2104215 h 2323145"/>
              <a:gd name="connsiteX197" fmla="*/ 2918475 w 11269336"/>
              <a:gd name="connsiteY197" fmla="*/ 2103937 h 2323145"/>
              <a:gd name="connsiteX198" fmla="*/ 2910360 w 11269336"/>
              <a:gd name="connsiteY198" fmla="*/ 2103444 h 2323145"/>
              <a:gd name="connsiteX199" fmla="*/ 2904507 w 11269336"/>
              <a:gd name="connsiteY199" fmla="*/ 2104326 h 2323145"/>
              <a:gd name="connsiteX200" fmla="*/ 2889503 w 11269336"/>
              <a:gd name="connsiteY200" fmla="*/ 2104443 h 2323145"/>
              <a:gd name="connsiteX201" fmla="*/ 2884480 w 11269336"/>
              <a:gd name="connsiteY201" fmla="*/ 2102626 h 2323145"/>
              <a:gd name="connsiteX202" fmla="*/ 2882689 w 11269336"/>
              <a:gd name="connsiteY202" fmla="*/ 2099228 h 2323145"/>
              <a:gd name="connsiteX203" fmla="*/ 2881291 w 11269336"/>
              <a:gd name="connsiteY203" fmla="*/ 2099618 h 2323145"/>
              <a:gd name="connsiteX204" fmla="*/ 2853979 w 11269336"/>
              <a:gd name="connsiteY204" fmla="*/ 2090388 h 2323145"/>
              <a:gd name="connsiteX205" fmla="*/ 2791790 w 11269336"/>
              <a:gd name="connsiteY205" fmla="*/ 2080332 h 2323145"/>
              <a:gd name="connsiteX206" fmla="*/ 2755844 w 11269336"/>
              <a:gd name="connsiteY206" fmla="*/ 2078874 h 2323145"/>
              <a:gd name="connsiteX207" fmla="*/ 2657742 w 11269336"/>
              <a:gd name="connsiteY207" fmla="*/ 2070179 h 2323145"/>
              <a:gd name="connsiteX208" fmla="*/ 2559549 w 11269336"/>
              <a:gd name="connsiteY208" fmla="*/ 2057873 h 2323145"/>
              <a:gd name="connsiteX209" fmla="*/ 2512054 w 11269336"/>
              <a:gd name="connsiteY209" fmla="*/ 2031671 h 2323145"/>
              <a:gd name="connsiteX210" fmla="*/ 2506437 w 11269336"/>
              <a:gd name="connsiteY210" fmla="*/ 2030918 h 2323145"/>
              <a:gd name="connsiteX211" fmla="*/ 2491752 w 11269336"/>
              <a:gd name="connsiteY211" fmla="*/ 2033906 h 2323145"/>
              <a:gd name="connsiteX212" fmla="*/ 2486338 w 11269336"/>
              <a:gd name="connsiteY212" fmla="*/ 2035862 h 2323145"/>
              <a:gd name="connsiteX213" fmla="*/ 2478186 w 11269336"/>
              <a:gd name="connsiteY213" fmla="*/ 2036953 h 2323145"/>
              <a:gd name="connsiteX214" fmla="*/ 2477950 w 11269336"/>
              <a:gd name="connsiteY214" fmla="*/ 2036715 h 2323145"/>
              <a:gd name="connsiteX215" fmla="*/ 2470381 w 11269336"/>
              <a:gd name="connsiteY215" fmla="*/ 2038256 h 2323145"/>
              <a:gd name="connsiteX216" fmla="*/ 2433781 w 11269336"/>
              <a:gd name="connsiteY216" fmla="*/ 2049140 h 2323145"/>
              <a:gd name="connsiteX217" fmla="*/ 2381172 w 11269336"/>
              <a:gd name="connsiteY217" fmla="*/ 2030645 h 2323145"/>
              <a:gd name="connsiteX218" fmla="*/ 2360198 w 11269336"/>
              <a:gd name="connsiteY218" fmla="*/ 2029059 h 2323145"/>
              <a:gd name="connsiteX219" fmla="*/ 2348815 w 11269336"/>
              <a:gd name="connsiteY219" fmla="*/ 2026798 h 2323145"/>
              <a:gd name="connsiteX220" fmla="*/ 2347988 w 11269336"/>
              <a:gd name="connsiteY220" fmla="*/ 2025745 h 2323145"/>
              <a:gd name="connsiteX221" fmla="*/ 2312920 w 11269336"/>
              <a:gd name="connsiteY221" fmla="*/ 2036311 h 2323145"/>
              <a:gd name="connsiteX222" fmla="*/ 2307986 w 11269336"/>
              <a:gd name="connsiteY222" fmla="*/ 2035583 h 2323145"/>
              <a:gd name="connsiteX223" fmla="*/ 2285481 w 11269336"/>
              <a:gd name="connsiteY223" fmla="*/ 2045197 h 2323145"/>
              <a:gd name="connsiteX224" fmla="*/ 2273666 w 11269336"/>
              <a:gd name="connsiteY224" fmla="*/ 2048710 h 2323145"/>
              <a:gd name="connsiteX225" fmla="*/ 2270719 w 11269336"/>
              <a:gd name="connsiteY225" fmla="*/ 2052702 h 2323145"/>
              <a:gd name="connsiteX226" fmla="*/ 2253080 w 11269336"/>
              <a:gd name="connsiteY226" fmla="*/ 2056363 h 2323145"/>
              <a:gd name="connsiteX227" fmla="*/ 2250906 w 11269336"/>
              <a:gd name="connsiteY227" fmla="*/ 2055654 h 2323145"/>
              <a:gd name="connsiteX228" fmla="*/ 2236905 w 11269336"/>
              <a:gd name="connsiteY228" fmla="*/ 2062882 h 2323145"/>
              <a:gd name="connsiteX229" fmla="*/ 2225830 w 11269336"/>
              <a:gd name="connsiteY229" fmla="*/ 2074027 h 2323145"/>
              <a:gd name="connsiteX230" fmla="*/ 2073776 w 11269336"/>
              <a:gd name="connsiteY230" fmla="*/ 2089244 h 2323145"/>
              <a:gd name="connsiteX231" fmla="*/ 1948256 w 11269336"/>
              <a:gd name="connsiteY231" fmla="*/ 2146616 h 2323145"/>
              <a:gd name="connsiteX232" fmla="*/ 1865582 w 11269336"/>
              <a:gd name="connsiteY232" fmla="*/ 2153738 h 2323145"/>
              <a:gd name="connsiteX233" fmla="*/ 1835210 w 11269336"/>
              <a:gd name="connsiteY233" fmla="*/ 2134244 h 2323145"/>
              <a:gd name="connsiteX234" fmla="*/ 1632661 w 11269336"/>
              <a:gd name="connsiteY234" fmla="*/ 2173882 h 2323145"/>
              <a:gd name="connsiteX235" fmla="*/ 1579590 w 11269336"/>
              <a:gd name="connsiteY235" fmla="*/ 2173680 h 2323145"/>
              <a:gd name="connsiteX236" fmla="*/ 1535601 w 11269336"/>
              <a:gd name="connsiteY236" fmla="*/ 2194590 h 2323145"/>
              <a:gd name="connsiteX237" fmla="*/ 1515594 w 11269336"/>
              <a:gd name="connsiteY237" fmla="*/ 2189622 h 2323145"/>
              <a:gd name="connsiteX238" fmla="*/ 1512113 w 11269336"/>
              <a:gd name="connsiteY238" fmla="*/ 2188534 h 2323145"/>
              <a:gd name="connsiteX239" fmla="*/ 1498838 w 11269336"/>
              <a:gd name="connsiteY239" fmla="*/ 2189213 h 2323145"/>
              <a:gd name="connsiteX240" fmla="*/ 1494279 w 11269336"/>
              <a:gd name="connsiteY240" fmla="*/ 2183112 h 2323145"/>
              <a:gd name="connsiteX241" fmla="*/ 1473714 w 11269336"/>
              <a:gd name="connsiteY241" fmla="*/ 2179625 h 2323145"/>
              <a:gd name="connsiteX242" fmla="*/ 1449503 w 11269336"/>
              <a:gd name="connsiteY242" fmla="*/ 2182633 h 2323145"/>
              <a:gd name="connsiteX243" fmla="*/ 1266687 w 11269336"/>
              <a:gd name="connsiteY243" fmla="*/ 2212688 h 2323145"/>
              <a:gd name="connsiteX244" fmla="*/ 1239614 w 11269336"/>
              <a:gd name="connsiteY244" fmla="*/ 2209727 h 2323145"/>
              <a:gd name="connsiteX245" fmla="*/ 1202436 w 11269336"/>
              <a:gd name="connsiteY245" fmla="*/ 2209817 h 2323145"/>
              <a:gd name="connsiteX246" fmla="*/ 1136097 w 11269336"/>
              <a:gd name="connsiteY246" fmla="*/ 2205112 h 2323145"/>
              <a:gd name="connsiteX247" fmla="*/ 988232 w 11269336"/>
              <a:gd name="connsiteY247" fmla="*/ 2235635 h 2323145"/>
              <a:gd name="connsiteX248" fmla="*/ 981959 w 11269336"/>
              <a:gd name="connsiteY248" fmla="*/ 2231607 h 2323145"/>
              <a:gd name="connsiteX249" fmla="*/ 938600 w 11269336"/>
              <a:gd name="connsiteY249" fmla="*/ 2238113 h 2323145"/>
              <a:gd name="connsiteX250" fmla="*/ 791788 w 11269336"/>
              <a:gd name="connsiteY250" fmla="*/ 2293224 h 2323145"/>
              <a:gd name="connsiteX251" fmla="*/ 706914 w 11269336"/>
              <a:gd name="connsiteY251" fmla="*/ 2305046 h 2323145"/>
              <a:gd name="connsiteX252" fmla="*/ 675971 w 11269336"/>
              <a:gd name="connsiteY252" fmla="*/ 2304030 h 2323145"/>
              <a:gd name="connsiteX253" fmla="*/ 624180 w 11269336"/>
              <a:gd name="connsiteY253" fmla="*/ 2302650 h 2323145"/>
              <a:gd name="connsiteX254" fmla="*/ 583453 w 11269336"/>
              <a:gd name="connsiteY254" fmla="*/ 2288788 h 2323145"/>
              <a:gd name="connsiteX255" fmla="*/ 540946 w 11269336"/>
              <a:gd name="connsiteY255" fmla="*/ 2292721 h 2323145"/>
              <a:gd name="connsiteX256" fmla="*/ 533680 w 11269336"/>
              <a:gd name="connsiteY256" fmla="*/ 2310233 h 2323145"/>
              <a:gd name="connsiteX257" fmla="*/ 487366 w 11269336"/>
              <a:gd name="connsiteY257" fmla="*/ 2309053 h 2323145"/>
              <a:gd name="connsiteX258" fmla="*/ 416820 w 11269336"/>
              <a:gd name="connsiteY258" fmla="*/ 2305443 h 2323145"/>
              <a:gd name="connsiteX259" fmla="*/ 376805 w 11269336"/>
              <a:gd name="connsiteY259" fmla="*/ 2307647 h 2323145"/>
              <a:gd name="connsiteX260" fmla="*/ 266777 w 11269336"/>
              <a:gd name="connsiteY260" fmla="*/ 2309012 h 2323145"/>
              <a:gd name="connsiteX261" fmla="*/ 156013 w 11269336"/>
              <a:gd name="connsiteY261" fmla="*/ 2306832 h 2323145"/>
              <a:gd name="connsiteX262" fmla="*/ 87258 w 11269336"/>
              <a:gd name="connsiteY262" fmla="*/ 2285511 h 2323145"/>
              <a:gd name="connsiteX263" fmla="*/ 23798 w 11269336"/>
              <a:gd name="connsiteY263" fmla="*/ 2281822 h 2323145"/>
              <a:gd name="connsiteX264" fmla="*/ 0 w 11269336"/>
              <a:gd name="connsiteY264" fmla="*/ 2285369 h 2323145"/>
              <a:gd name="connsiteX265" fmla="*/ 0 w 11269336"/>
              <a:gd name="connsiteY26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9070855 w 11269336"/>
              <a:gd name="connsiteY23" fmla="*/ 794621 h 2323145"/>
              <a:gd name="connsiteX24" fmla="*/ 8914746 w 11269336"/>
              <a:gd name="connsiteY24" fmla="*/ 826428 h 2323145"/>
              <a:gd name="connsiteX25" fmla="*/ 8917778 w 11269336"/>
              <a:gd name="connsiteY25" fmla="*/ 835198 h 2323145"/>
              <a:gd name="connsiteX26" fmla="*/ 8905560 w 11269336"/>
              <a:gd name="connsiteY26" fmla="*/ 838358 h 2323145"/>
              <a:gd name="connsiteX27" fmla="*/ 8897564 w 11269336"/>
              <a:gd name="connsiteY27" fmla="*/ 834287 h 2323145"/>
              <a:gd name="connsiteX28" fmla="*/ 8878040 w 11269336"/>
              <a:gd name="connsiteY28" fmla="*/ 844150 h 2323145"/>
              <a:gd name="connsiteX29" fmla="*/ 8795998 w 11269336"/>
              <a:gd name="connsiteY29" fmla="*/ 863337 h 2323145"/>
              <a:gd name="connsiteX30" fmla="*/ 8776970 w 11269336"/>
              <a:gd name="connsiteY30" fmla="*/ 885177 h 2323145"/>
              <a:gd name="connsiteX31" fmla="*/ 8755719 w 11269336"/>
              <a:gd name="connsiteY31" fmla="*/ 889754 h 2323145"/>
              <a:gd name="connsiteX32" fmla="*/ 8743257 w 11269336"/>
              <a:gd name="connsiteY32" fmla="*/ 904723 h 2323145"/>
              <a:gd name="connsiteX33" fmla="*/ 8721366 w 11269336"/>
              <a:gd name="connsiteY33" fmla="*/ 904711 h 2323145"/>
              <a:gd name="connsiteX34" fmla="*/ 8678353 w 11269336"/>
              <a:gd name="connsiteY34" fmla="*/ 926318 h 2323145"/>
              <a:gd name="connsiteX35" fmla="*/ 8636849 w 11269336"/>
              <a:gd name="connsiteY35" fmla="*/ 937900 h 2323145"/>
              <a:gd name="connsiteX36" fmla="*/ 8620213 w 11269336"/>
              <a:gd name="connsiteY36" fmla="*/ 943068 h 2323145"/>
              <a:gd name="connsiteX37" fmla="*/ 8612581 w 11269336"/>
              <a:gd name="connsiteY37" fmla="*/ 952695 h 2323145"/>
              <a:gd name="connsiteX38" fmla="*/ 8589038 w 11269336"/>
              <a:gd name="connsiteY38" fmla="*/ 963892 h 2323145"/>
              <a:gd name="connsiteX39" fmla="*/ 8579950 w 11269336"/>
              <a:gd name="connsiteY39" fmla="*/ 960899 h 2323145"/>
              <a:gd name="connsiteX40" fmla="*/ 8579319 w 11269336"/>
              <a:gd name="connsiteY40" fmla="*/ 965630 h 2323145"/>
              <a:gd name="connsiteX41" fmla="*/ 8547429 w 11269336"/>
              <a:gd name="connsiteY41" fmla="*/ 984506 h 2323145"/>
              <a:gd name="connsiteX42" fmla="*/ 8478704 w 11269336"/>
              <a:gd name="connsiteY42" fmla="*/ 1025490 h 2323145"/>
              <a:gd name="connsiteX43" fmla="*/ 8461421 w 11269336"/>
              <a:gd name="connsiteY43" fmla="*/ 1035512 h 2323145"/>
              <a:gd name="connsiteX44" fmla="*/ 8445003 w 11269336"/>
              <a:gd name="connsiteY44" fmla="*/ 1036851 h 2323145"/>
              <a:gd name="connsiteX45" fmla="*/ 8357350 w 11269336"/>
              <a:gd name="connsiteY45" fmla="*/ 1060213 h 2323145"/>
              <a:gd name="connsiteX46" fmla="*/ 8335565 w 11269336"/>
              <a:gd name="connsiteY46" fmla="*/ 1061151 h 2323145"/>
              <a:gd name="connsiteX47" fmla="*/ 8325267 w 11269336"/>
              <a:gd name="connsiteY47" fmla="*/ 1055919 h 2323145"/>
              <a:gd name="connsiteX48" fmla="*/ 8293586 w 11269336"/>
              <a:gd name="connsiteY48" fmla="*/ 1076144 h 2323145"/>
              <a:gd name="connsiteX49" fmla="*/ 8242405 w 11269336"/>
              <a:gd name="connsiteY49" fmla="*/ 1095960 h 2323145"/>
              <a:gd name="connsiteX50" fmla="*/ 8197391 w 11269336"/>
              <a:gd name="connsiteY50" fmla="*/ 1107746 h 2323145"/>
              <a:gd name="connsiteX51" fmla="*/ 8081474 w 11269336"/>
              <a:gd name="connsiteY51" fmla="*/ 1130125 h 2323145"/>
              <a:gd name="connsiteX52" fmla="*/ 8053585 w 11269336"/>
              <a:gd name="connsiteY52" fmla="*/ 1129169 h 2323145"/>
              <a:gd name="connsiteX53" fmla="*/ 8038422 w 11269336"/>
              <a:gd name="connsiteY53" fmla="*/ 1119092 h 2323145"/>
              <a:gd name="connsiteX54" fmla="*/ 8029450 w 11269336"/>
              <a:gd name="connsiteY54" fmla="*/ 1125592 h 2323145"/>
              <a:gd name="connsiteX55" fmla="*/ 7959552 w 11269336"/>
              <a:gd name="connsiteY55" fmla="*/ 1140188 h 2323145"/>
              <a:gd name="connsiteX56" fmla="*/ 7914188 w 11269336"/>
              <a:gd name="connsiteY56" fmla="*/ 1150862 h 2323145"/>
              <a:gd name="connsiteX57" fmla="*/ 7914918 w 11269336"/>
              <a:gd name="connsiteY57" fmla="*/ 1168758 h 2323145"/>
              <a:gd name="connsiteX58" fmla="*/ 7875510 w 11269336"/>
              <a:gd name="connsiteY58" fmla="*/ 1183153 h 2323145"/>
              <a:gd name="connsiteX59" fmla="*/ 7829932 w 11269336"/>
              <a:gd name="connsiteY59" fmla="*/ 1180782 h 2323145"/>
              <a:gd name="connsiteX60" fmla="*/ 7779182 w 11269336"/>
              <a:gd name="connsiteY60" fmla="*/ 1192665 h 2323145"/>
              <a:gd name="connsiteX61" fmla="*/ 7748774 w 11269336"/>
              <a:gd name="connsiteY61" fmla="*/ 1199586 h 2323145"/>
              <a:gd name="connsiteX62" fmla="*/ 7671846 w 11269336"/>
              <a:gd name="connsiteY62" fmla="*/ 1231966 h 2323145"/>
              <a:gd name="connsiteX63" fmla="*/ 7554146 w 11269336"/>
              <a:gd name="connsiteY63" fmla="*/ 1319748 h 2323145"/>
              <a:gd name="connsiteX64" fmla="*/ 7515052 w 11269336"/>
              <a:gd name="connsiteY64" fmla="*/ 1336718 h 2323145"/>
              <a:gd name="connsiteX65" fmla="*/ 7507193 w 11269336"/>
              <a:gd name="connsiteY65" fmla="*/ 1334617 h 2323145"/>
              <a:gd name="connsiteX66" fmla="*/ 7461694 w 11269336"/>
              <a:gd name="connsiteY66" fmla="*/ 1375866 h 2323145"/>
              <a:gd name="connsiteX67" fmla="*/ 7377571 w 11269336"/>
              <a:gd name="connsiteY67" fmla="*/ 1400128 h 2323145"/>
              <a:gd name="connsiteX68" fmla="*/ 7311261 w 11269336"/>
              <a:gd name="connsiteY68" fmla="*/ 1412652 h 2323145"/>
              <a:gd name="connsiteX69" fmla="*/ 7275307 w 11269336"/>
              <a:gd name="connsiteY69" fmla="*/ 1422171 h 2323145"/>
              <a:gd name="connsiteX70" fmla="*/ 7247783 w 11269336"/>
              <a:gd name="connsiteY70" fmla="*/ 1426330 h 2323145"/>
              <a:gd name="connsiteX71" fmla="*/ 7185047 w 11269336"/>
              <a:gd name="connsiteY71" fmla="*/ 1451812 h 2323145"/>
              <a:gd name="connsiteX72" fmla="*/ 7084117 w 11269336"/>
              <a:gd name="connsiteY72" fmla="*/ 1500281 h 2323145"/>
              <a:gd name="connsiteX73" fmla="*/ 7062011 w 11269336"/>
              <a:gd name="connsiteY73" fmla="*/ 1509183 h 2323145"/>
              <a:gd name="connsiteX74" fmla="*/ 7040555 w 11269336"/>
              <a:gd name="connsiteY74" fmla="*/ 1511207 h 2323145"/>
              <a:gd name="connsiteX75" fmla="*/ 7033438 w 11269336"/>
              <a:gd name="connsiteY75" fmla="*/ 1506772 h 2323145"/>
              <a:gd name="connsiteX76" fmla="*/ 7020886 w 11269336"/>
              <a:gd name="connsiteY76" fmla="*/ 1510764 h 2323145"/>
              <a:gd name="connsiteX77" fmla="*/ 7017033 w 11269336"/>
              <a:gd name="connsiteY77" fmla="*/ 1510650 h 2323145"/>
              <a:gd name="connsiteX78" fmla="*/ 6995460 w 11269336"/>
              <a:gd name="connsiteY78" fmla="*/ 1511173 h 2323145"/>
              <a:gd name="connsiteX79" fmla="*/ 6962144 w 11269336"/>
              <a:gd name="connsiteY79" fmla="*/ 1541508 h 2323145"/>
              <a:gd name="connsiteX80" fmla="*/ 6910674 w 11269336"/>
              <a:gd name="connsiteY80" fmla="*/ 1554793 h 2323145"/>
              <a:gd name="connsiteX81" fmla="*/ 6732152 w 11269336"/>
              <a:gd name="connsiteY81" fmla="*/ 1642538 h 2323145"/>
              <a:gd name="connsiteX82" fmla="*/ 6694106 w 11269336"/>
              <a:gd name="connsiteY82" fmla="*/ 1632377 h 2323145"/>
              <a:gd name="connsiteX83" fmla="*/ 6617223 w 11269336"/>
              <a:gd name="connsiteY83" fmla="*/ 1659889 h 2323145"/>
              <a:gd name="connsiteX84" fmla="*/ 6521138 w 11269336"/>
              <a:gd name="connsiteY84" fmla="*/ 1744340 h 2323145"/>
              <a:gd name="connsiteX85" fmla="*/ 6380677 w 11269336"/>
              <a:gd name="connsiteY85" fmla="*/ 1796883 h 2323145"/>
              <a:gd name="connsiteX86" fmla="*/ 6374897 w 11269336"/>
              <a:gd name="connsiteY86" fmla="*/ 1809910 h 2323145"/>
              <a:gd name="connsiteX87" fmla="*/ 6364545 w 11269336"/>
              <a:gd name="connsiteY87" fmla="*/ 1820090 h 2323145"/>
              <a:gd name="connsiteX88" fmla="*/ 6362126 w 11269336"/>
              <a:gd name="connsiteY88" fmla="*/ 1819991 h 2323145"/>
              <a:gd name="connsiteX89" fmla="*/ 6346673 w 11269336"/>
              <a:gd name="connsiteY89" fmla="*/ 1827824 h 2323145"/>
              <a:gd name="connsiteX90" fmla="*/ 6345588 w 11269336"/>
              <a:gd name="connsiteY90" fmla="*/ 1832232 h 2323145"/>
              <a:gd name="connsiteX91" fmla="*/ 6335708 w 11269336"/>
              <a:gd name="connsiteY91" fmla="*/ 1838451 h 2323145"/>
              <a:gd name="connsiteX92" fmla="*/ 6318182 w 11269336"/>
              <a:gd name="connsiteY92" fmla="*/ 1852975 h 2323145"/>
              <a:gd name="connsiteX93" fmla="*/ 6313084 w 11269336"/>
              <a:gd name="connsiteY93" fmla="*/ 1853561 h 2323145"/>
              <a:gd name="connsiteX94" fmla="*/ 6283816 w 11269336"/>
              <a:gd name="connsiteY94" fmla="*/ 1872148 h 2323145"/>
              <a:gd name="connsiteX95" fmla="*/ 6282550 w 11269336"/>
              <a:gd name="connsiteY95" fmla="*/ 1871392 h 2323145"/>
              <a:gd name="connsiteX96" fmla="*/ 6270527 w 11269336"/>
              <a:gd name="connsiteY96" fmla="*/ 1872208 h 2323145"/>
              <a:gd name="connsiteX97" fmla="*/ 6249518 w 11269336"/>
              <a:gd name="connsiteY97" fmla="*/ 1876079 h 2323145"/>
              <a:gd name="connsiteX98" fmla="*/ 6190386 w 11269336"/>
              <a:gd name="connsiteY98" fmla="*/ 1872478 h 2323145"/>
              <a:gd name="connsiteX99" fmla="*/ 6159777 w 11269336"/>
              <a:gd name="connsiteY99" fmla="*/ 1891745 h 2323145"/>
              <a:gd name="connsiteX100" fmla="*/ 6153131 w 11269336"/>
              <a:gd name="connsiteY100" fmla="*/ 1895079 h 2323145"/>
              <a:gd name="connsiteX101" fmla="*/ 6152798 w 11269336"/>
              <a:gd name="connsiteY101" fmla="*/ 1894920 h 2323145"/>
              <a:gd name="connsiteX102" fmla="*/ 6145388 w 11269336"/>
              <a:gd name="connsiteY102" fmla="*/ 1897990 h 2323145"/>
              <a:gd name="connsiteX103" fmla="*/ 6141014 w 11269336"/>
              <a:gd name="connsiteY103" fmla="*/ 1901155 h 2323145"/>
              <a:gd name="connsiteX104" fmla="*/ 6128122 w 11269336"/>
              <a:gd name="connsiteY104" fmla="*/ 1907623 h 2323145"/>
              <a:gd name="connsiteX105" fmla="*/ 6122351 w 11269336"/>
              <a:gd name="connsiteY105" fmla="*/ 1908359 h 2323145"/>
              <a:gd name="connsiteX106" fmla="*/ 6064750 w 11269336"/>
              <a:gd name="connsiteY106" fmla="*/ 1896394 h 2323145"/>
              <a:gd name="connsiteX107" fmla="*/ 5964230 w 11269336"/>
              <a:gd name="connsiteY107" fmla="*/ 1910038 h 2323145"/>
              <a:gd name="connsiteX108" fmla="*/ 5865399 w 11269336"/>
              <a:gd name="connsiteY108" fmla="*/ 1926966 h 2323145"/>
              <a:gd name="connsiteX109" fmla="*/ 5829951 w 11269336"/>
              <a:gd name="connsiteY109" fmla="*/ 1934755 h 2323145"/>
              <a:gd name="connsiteX110" fmla="*/ 5765285 w 11269336"/>
              <a:gd name="connsiteY110" fmla="*/ 1941322 h 2323145"/>
              <a:gd name="connsiteX111" fmla="*/ 5734750 w 11269336"/>
              <a:gd name="connsiteY111" fmla="*/ 1939793 h 2323145"/>
              <a:gd name="connsiteX112" fmla="*/ 5733569 w 11269336"/>
              <a:gd name="connsiteY112" fmla="*/ 1940505 h 2323145"/>
              <a:gd name="connsiteX113" fmla="*/ 5730329 w 11269336"/>
              <a:gd name="connsiteY113" fmla="*/ 1937845 h 2323145"/>
              <a:gd name="connsiteX114" fmla="*/ 5724661 w 11269336"/>
              <a:gd name="connsiteY114" fmla="*/ 1937455 h 2323145"/>
              <a:gd name="connsiteX115" fmla="*/ 5710186 w 11269336"/>
              <a:gd name="connsiteY115" fmla="*/ 1941370 h 2323145"/>
              <a:gd name="connsiteX116" fmla="*/ 5704910 w 11269336"/>
              <a:gd name="connsiteY116" fmla="*/ 1943663 h 2323145"/>
              <a:gd name="connsiteX117" fmla="*/ 5696836 w 11269336"/>
              <a:gd name="connsiteY117" fmla="*/ 1945271 h 2323145"/>
              <a:gd name="connsiteX118" fmla="*/ 5696583 w 11269336"/>
              <a:gd name="connsiteY118" fmla="*/ 1945050 h 2323145"/>
              <a:gd name="connsiteX119" fmla="*/ 5689123 w 11269336"/>
              <a:gd name="connsiteY119" fmla="*/ 1947067 h 2323145"/>
              <a:gd name="connsiteX120" fmla="*/ 5653291 w 11269336"/>
              <a:gd name="connsiteY120" fmla="*/ 1960245 h 2323145"/>
              <a:gd name="connsiteX121" fmla="*/ 5599385 w 11269336"/>
              <a:gd name="connsiteY121" fmla="*/ 1945198 h 2323145"/>
              <a:gd name="connsiteX122" fmla="*/ 5578300 w 11269336"/>
              <a:gd name="connsiteY122" fmla="*/ 1944963 h 2323145"/>
              <a:gd name="connsiteX123" fmla="*/ 5566758 w 11269336"/>
              <a:gd name="connsiteY123" fmla="*/ 1943441 h 2323145"/>
              <a:gd name="connsiteX124" fmla="*/ 5565857 w 11269336"/>
              <a:gd name="connsiteY124" fmla="*/ 1942445 h 2323145"/>
              <a:gd name="connsiteX125" fmla="*/ 5531534 w 11269336"/>
              <a:gd name="connsiteY125" fmla="*/ 1955208 h 2323145"/>
              <a:gd name="connsiteX126" fmla="*/ 5526552 w 11269336"/>
              <a:gd name="connsiteY126" fmla="*/ 1954799 h 2323145"/>
              <a:gd name="connsiteX127" fmla="*/ 5504723 w 11269336"/>
              <a:gd name="connsiteY127" fmla="*/ 1965811 h 2323145"/>
              <a:gd name="connsiteX128" fmla="*/ 5493156 w 11269336"/>
              <a:gd name="connsiteY128" fmla="*/ 1970063 h 2323145"/>
              <a:gd name="connsiteX129" fmla="*/ 5490486 w 11269336"/>
              <a:gd name="connsiteY129" fmla="*/ 1974227 h 2323145"/>
              <a:gd name="connsiteX130" fmla="*/ 5473107 w 11269336"/>
              <a:gd name="connsiteY130" fmla="*/ 1979001 h 2323145"/>
              <a:gd name="connsiteX131" fmla="*/ 5470885 w 11269336"/>
              <a:gd name="connsiteY131" fmla="*/ 1978432 h 2323145"/>
              <a:gd name="connsiteX132" fmla="*/ 5457393 w 11269336"/>
              <a:gd name="connsiteY132" fmla="*/ 1986525 h 2323145"/>
              <a:gd name="connsiteX133" fmla="*/ 5447102 w 11269336"/>
              <a:gd name="connsiteY133" fmla="*/ 1998329 h 2323145"/>
              <a:gd name="connsiteX134" fmla="*/ 5159151 w 11269336"/>
              <a:gd name="connsiteY134" fmla="*/ 2029640 h 2323145"/>
              <a:gd name="connsiteX135" fmla="*/ 5041688 w 11269336"/>
              <a:gd name="connsiteY135" fmla="*/ 2022334 h 2323145"/>
              <a:gd name="connsiteX136" fmla="*/ 4860988 w 11269336"/>
              <a:gd name="connsiteY136" fmla="*/ 2135698 h 2323145"/>
              <a:gd name="connsiteX137" fmla="*/ 4807902 w 11269336"/>
              <a:gd name="connsiteY137" fmla="*/ 2138894 h 2323145"/>
              <a:gd name="connsiteX138" fmla="*/ 4765388 w 11269336"/>
              <a:gd name="connsiteY138" fmla="*/ 2162525 h 2323145"/>
              <a:gd name="connsiteX139" fmla="*/ 4745033 w 11269336"/>
              <a:gd name="connsiteY139" fmla="*/ 2158859 h 2323145"/>
              <a:gd name="connsiteX140" fmla="*/ 4741475 w 11269336"/>
              <a:gd name="connsiteY140" fmla="*/ 2157998 h 2323145"/>
              <a:gd name="connsiteX141" fmla="*/ 4728247 w 11269336"/>
              <a:gd name="connsiteY141" fmla="*/ 2159526 h 2323145"/>
              <a:gd name="connsiteX142" fmla="*/ 4723263 w 11269336"/>
              <a:gd name="connsiteY142" fmla="*/ 2153742 h 2323145"/>
              <a:gd name="connsiteX143" fmla="*/ 4702453 w 11269336"/>
              <a:gd name="connsiteY143" fmla="*/ 2151586 h 2323145"/>
              <a:gd name="connsiteX144" fmla="*/ 4678455 w 11269336"/>
              <a:gd name="connsiteY144" fmla="*/ 2156131 h 2323145"/>
              <a:gd name="connsiteX145" fmla="*/ 4593061 w 11269336"/>
              <a:gd name="connsiteY145" fmla="*/ 2171597 h 2323145"/>
              <a:gd name="connsiteX146" fmla="*/ 4579902 w 11269336"/>
              <a:gd name="connsiteY146" fmla="*/ 2177927 h 2323145"/>
              <a:gd name="connsiteX147" fmla="*/ 4533444 w 11269336"/>
              <a:gd name="connsiteY147" fmla="*/ 2181200 h 2323145"/>
              <a:gd name="connsiteX148" fmla="*/ 4492832 w 11269336"/>
              <a:gd name="connsiteY148" fmla="*/ 2188033 h 2323145"/>
              <a:gd name="connsiteX149" fmla="*/ 4467257 w 11269336"/>
              <a:gd name="connsiteY149" fmla="*/ 2196121 h 2323145"/>
              <a:gd name="connsiteX150" fmla="*/ 4459937 w 11269336"/>
              <a:gd name="connsiteY150" fmla="*/ 2195182 h 2323145"/>
              <a:gd name="connsiteX151" fmla="*/ 4433312 w 11269336"/>
              <a:gd name="connsiteY151" fmla="*/ 2199004 h 2323145"/>
              <a:gd name="connsiteX152" fmla="*/ 4420601 w 11269336"/>
              <a:gd name="connsiteY152" fmla="*/ 2205158 h 2323145"/>
              <a:gd name="connsiteX153" fmla="*/ 4405765 w 11269336"/>
              <a:gd name="connsiteY153" fmla="*/ 2199902 h 2323145"/>
              <a:gd name="connsiteX154" fmla="*/ 4401354 w 11269336"/>
              <a:gd name="connsiteY154" fmla="*/ 2194745 h 2323145"/>
              <a:gd name="connsiteX155" fmla="*/ 4383151 w 11269336"/>
              <a:gd name="connsiteY155" fmla="*/ 2201140 h 2323145"/>
              <a:gd name="connsiteX156" fmla="*/ 4366646 w 11269336"/>
              <a:gd name="connsiteY156" fmla="*/ 2198564 h 2323145"/>
              <a:gd name="connsiteX157" fmla="*/ 4354009 w 11269336"/>
              <a:gd name="connsiteY157" fmla="*/ 2204984 h 2323145"/>
              <a:gd name="connsiteX158" fmla="*/ 4348284 w 11269336"/>
              <a:gd name="connsiteY158" fmla="*/ 2205270 h 2323145"/>
              <a:gd name="connsiteX159" fmla="*/ 4333906 w 11269336"/>
              <a:gd name="connsiteY159" fmla="*/ 2205251 h 2323145"/>
              <a:gd name="connsiteX160" fmla="*/ 4308819 w 11269336"/>
              <a:gd name="connsiteY160" fmla="*/ 2203822 h 2323145"/>
              <a:gd name="connsiteX161" fmla="*/ 4301210 w 11269336"/>
              <a:gd name="connsiteY161" fmla="*/ 2204456 h 2323145"/>
              <a:gd name="connsiteX162" fmla="*/ 4283095 w 11269336"/>
              <a:gd name="connsiteY162" fmla="*/ 2198177 h 2323145"/>
              <a:gd name="connsiteX163" fmla="*/ 4250119 w 11269336"/>
              <a:gd name="connsiteY163" fmla="*/ 2196342 h 2323145"/>
              <a:gd name="connsiteX164" fmla="*/ 4189203 w 11269336"/>
              <a:gd name="connsiteY164" fmla="*/ 2178994 h 2323145"/>
              <a:gd name="connsiteX165" fmla="*/ 4154035 w 11269336"/>
              <a:gd name="connsiteY165" fmla="*/ 2171950 h 2323145"/>
              <a:gd name="connsiteX166" fmla="*/ 4129569 w 11269336"/>
              <a:gd name="connsiteY166" fmla="*/ 2163850 h 2323145"/>
              <a:gd name="connsiteX167" fmla="*/ 4061250 w 11269336"/>
              <a:gd name="connsiteY167" fmla="*/ 2159236 h 2323145"/>
              <a:gd name="connsiteX168" fmla="*/ 3945480 w 11269336"/>
              <a:gd name="connsiteY168" fmla="*/ 2158279 h 2323145"/>
              <a:gd name="connsiteX169" fmla="*/ 3921468 w 11269336"/>
              <a:gd name="connsiteY169" fmla="*/ 2156588 h 2323145"/>
              <a:gd name="connsiteX170" fmla="*/ 3903348 w 11269336"/>
              <a:gd name="connsiteY170" fmla="*/ 2149220 h 2323145"/>
              <a:gd name="connsiteX171" fmla="*/ 3901342 w 11269336"/>
              <a:gd name="connsiteY171" fmla="*/ 2142355 h 2323145"/>
              <a:gd name="connsiteX172" fmla="*/ 3888539 w 11269336"/>
              <a:gd name="connsiteY172" fmla="*/ 2140476 h 2323145"/>
              <a:gd name="connsiteX173" fmla="*/ 3885662 w 11269336"/>
              <a:gd name="connsiteY173" fmla="*/ 2138740 h 2323145"/>
              <a:gd name="connsiteX174" fmla="*/ 3868627 w 11269336"/>
              <a:gd name="connsiteY174" fmla="*/ 2130023 h 2323145"/>
              <a:gd name="connsiteX175" fmla="*/ 3819177 w 11269336"/>
              <a:gd name="connsiteY175" fmla="*/ 2142111 h 2323145"/>
              <a:gd name="connsiteX176" fmla="*/ 3769100 w 11269336"/>
              <a:gd name="connsiteY176" fmla="*/ 2131731 h 2323145"/>
              <a:gd name="connsiteX177" fmla="*/ 3562752 w 11269336"/>
              <a:gd name="connsiteY177" fmla="*/ 2131785 h 2323145"/>
              <a:gd name="connsiteX178" fmla="*/ 3541402 w 11269336"/>
              <a:gd name="connsiteY178" fmla="*/ 2106821 h 2323145"/>
              <a:gd name="connsiteX179" fmla="*/ 3365341 w 11269336"/>
              <a:gd name="connsiteY179" fmla="*/ 2077638 h 2323145"/>
              <a:gd name="connsiteX180" fmla="*/ 3170922 w 11269336"/>
              <a:gd name="connsiteY180" fmla="*/ 2115957 h 2323145"/>
              <a:gd name="connsiteX181" fmla="*/ 3156256 w 11269336"/>
              <a:gd name="connsiteY181" fmla="*/ 2124773 h 2323145"/>
              <a:gd name="connsiteX182" fmla="*/ 3140298 w 11269336"/>
              <a:gd name="connsiteY182" fmla="*/ 2129182 h 2323145"/>
              <a:gd name="connsiteX183" fmla="*/ 3138514 w 11269336"/>
              <a:gd name="connsiteY183" fmla="*/ 2128069 h 2323145"/>
              <a:gd name="connsiteX184" fmla="*/ 3120467 w 11269336"/>
              <a:gd name="connsiteY184" fmla="*/ 2128281 h 2323145"/>
              <a:gd name="connsiteX185" fmla="*/ 3116175 w 11269336"/>
              <a:gd name="connsiteY185" fmla="*/ 2131633 h 2323145"/>
              <a:gd name="connsiteX186" fmla="*/ 3103685 w 11269336"/>
              <a:gd name="connsiteY186" fmla="*/ 2132814 h 2323145"/>
              <a:gd name="connsiteX187" fmla="*/ 3078794 w 11269336"/>
              <a:gd name="connsiteY187" fmla="*/ 2137935 h 2323145"/>
              <a:gd name="connsiteX188" fmla="*/ 3074407 w 11269336"/>
              <a:gd name="connsiteY188" fmla="*/ 2136274 h 2323145"/>
              <a:gd name="connsiteX189" fmla="*/ 3037285 w 11269336"/>
              <a:gd name="connsiteY189" fmla="*/ 2139919 h 2323145"/>
              <a:gd name="connsiteX190" fmla="*/ 3036901 w 11269336"/>
              <a:gd name="connsiteY190" fmla="*/ 2138726 h 2323145"/>
              <a:gd name="connsiteX191" fmla="*/ 3026996 w 11269336"/>
              <a:gd name="connsiteY191" fmla="*/ 2134322 h 2323145"/>
              <a:gd name="connsiteX192" fmla="*/ 3007772 w 11269336"/>
              <a:gd name="connsiteY192" fmla="*/ 2128742 h 2323145"/>
              <a:gd name="connsiteX193" fmla="*/ 2965030 w 11269336"/>
              <a:gd name="connsiteY193" fmla="*/ 2100494 h 2323145"/>
              <a:gd name="connsiteX194" fmla="*/ 2926342 w 11269336"/>
              <a:gd name="connsiteY194" fmla="*/ 2104155 h 2323145"/>
              <a:gd name="connsiteX195" fmla="*/ 2918608 w 11269336"/>
              <a:gd name="connsiteY195" fmla="*/ 2104215 h 2323145"/>
              <a:gd name="connsiteX196" fmla="*/ 2918475 w 11269336"/>
              <a:gd name="connsiteY196" fmla="*/ 2103937 h 2323145"/>
              <a:gd name="connsiteX197" fmla="*/ 2910360 w 11269336"/>
              <a:gd name="connsiteY197" fmla="*/ 2103444 h 2323145"/>
              <a:gd name="connsiteX198" fmla="*/ 2904507 w 11269336"/>
              <a:gd name="connsiteY198" fmla="*/ 2104326 h 2323145"/>
              <a:gd name="connsiteX199" fmla="*/ 2889503 w 11269336"/>
              <a:gd name="connsiteY199" fmla="*/ 2104443 h 2323145"/>
              <a:gd name="connsiteX200" fmla="*/ 2884480 w 11269336"/>
              <a:gd name="connsiteY200" fmla="*/ 2102626 h 2323145"/>
              <a:gd name="connsiteX201" fmla="*/ 2882689 w 11269336"/>
              <a:gd name="connsiteY201" fmla="*/ 2099228 h 2323145"/>
              <a:gd name="connsiteX202" fmla="*/ 2881291 w 11269336"/>
              <a:gd name="connsiteY202" fmla="*/ 2099618 h 2323145"/>
              <a:gd name="connsiteX203" fmla="*/ 2853979 w 11269336"/>
              <a:gd name="connsiteY203" fmla="*/ 2090388 h 2323145"/>
              <a:gd name="connsiteX204" fmla="*/ 2791790 w 11269336"/>
              <a:gd name="connsiteY204" fmla="*/ 2080332 h 2323145"/>
              <a:gd name="connsiteX205" fmla="*/ 2755844 w 11269336"/>
              <a:gd name="connsiteY205" fmla="*/ 2078874 h 2323145"/>
              <a:gd name="connsiteX206" fmla="*/ 2657742 w 11269336"/>
              <a:gd name="connsiteY206" fmla="*/ 2070179 h 2323145"/>
              <a:gd name="connsiteX207" fmla="*/ 2559549 w 11269336"/>
              <a:gd name="connsiteY207" fmla="*/ 2057873 h 2323145"/>
              <a:gd name="connsiteX208" fmla="*/ 2512054 w 11269336"/>
              <a:gd name="connsiteY208" fmla="*/ 2031671 h 2323145"/>
              <a:gd name="connsiteX209" fmla="*/ 2506437 w 11269336"/>
              <a:gd name="connsiteY209" fmla="*/ 2030918 h 2323145"/>
              <a:gd name="connsiteX210" fmla="*/ 2491752 w 11269336"/>
              <a:gd name="connsiteY210" fmla="*/ 2033906 h 2323145"/>
              <a:gd name="connsiteX211" fmla="*/ 2486338 w 11269336"/>
              <a:gd name="connsiteY211" fmla="*/ 2035862 h 2323145"/>
              <a:gd name="connsiteX212" fmla="*/ 2478186 w 11269336"/>
              <a:gd name="connsiteY212" fmla="*/ 2036953 h 2323145"/>
              <a:gd name="connsiteX213" fmla="*/ 2477950 w 11269336"/>
              <a:gd name="connsiteY213" fmla="*/ 2036715 h 2323145"/>
              <a:gd name="connsiteX214" fmla="*/ 2470381 w 11269336"/>
              <a:gd name="connsiteY214" fmla="*/ 2038256 h 2323145"/>
              <a:gd name="connsiteX215" fmla="*/ 2433781 w 11269336"/>
              <a:gd name="connsiteY215" fmla="*/ 2049140 h 2323145"/>
              <a:gd name="connsiteX216" fmla="*/ 2381172 w 11269336"/>
              <a:gd name="connsiteY216" fmla="*/ 2030645 h 2323145"/>
              <a:gd name="connsiteX217" fmla="*/ 2360198 w 11269336"/>
              <a:gd name="connsiteY217" fmla="*/ 2029059 h 2323145"/>
              <a:gd name="connsiteX218" fmla="*/ 2348815 w 11269336"/>
              <a:gd name="connsiteY218" fmla="*/ 2026798 h 2323145"/>
              <a:gd name="connsiteX219" fmla="*/ 2347988 w 11269336"/>
              <a:gd name="connsiteY219" fmla="*/ 2025745 h 2323145"/>
              <a:gd name="connsiteX220" fmla="*/ 2312920 w 11269336"/>
              <a:gd name="connsiteY220" fmla="*/ 2036311 h 2323145"/>
              <a:gd name="connsiteX221" fmla="*/ 2307986 w 11269336"/>
              <a:gd name="connsiteY221" fmla="*/ 2035583 h 2323145"/>
              <a:gd name="connsiteX222" fmla="*/ 2285481 w 11269336"/>
              <a:gd name="connsiteY222" fmla="*/ 2045197 h 2323145"/>
              <a:gd name="connsiteX223" fmla="*/ 2273666 w 11269336"/>
              <a:gd name="connsiteY223" fmla="*/ 2048710 h 2323145"/>
              <a:gd name="connsiteX224" fmla="*/ 2270719 w 11269336"/>
              <a:gd name="connsiteY224" fmla="*/ 2052702 h 2323145"/>
              <a:gd name="connsiteX225" fmla="*/ 2253080 w 11269336"/>
              <a:gd name="connsiteY225" fmla="*/ 2056363 h 2323145"/>
              <a:gd name="connsiteX226" fmla="*/ 2250906 w 11269336"/>
              <a:gd name="connsiteY226" fmla="*/ 2055654 h 2323145"/>
              <a:gd name="connsiteX227" fmla="*/ 2236905 w 11269336"/>
              <a:gd name="connsiteY227" fmla="*/ 2062882 h 2323145"/>
              <a:gd name="connsiteX228" fmla="*/ 2225830 w 11269336"/>
              <a:gd name="connsiteY228" fmla="*/ 2074027 h 2323145"/>
              <a:gd name="connsiteX229" fmla="*/ 2073776 w 11269336"/>
              <a:gd name="connsiteY229" fmla="*/ 2089244 h 2323145"/>
              <a:gd name="connsiteX230" fmla="*/ 1948256 w 11269336"/>
              <a:gd name="connsiteY230" fmla="*/ 2146616 h 2323145"/>
              <a:gd name="connsiteX231" fmla="*/ 1865582 w 11269336"/>
              <a:gd name="connsiteY231" fmla="*/ 2153738 h 2323145"/>
              <a:gd name="connsiteX232" fmla="*/ 1835210 w 11269336"/>
              <a:gd name="connsiteY232" fmla="*/ 2134244 h 2323145"/>
              <a:gd name="connsiteX233" fmla="*/ 1632661 w 11269336"/>
              <a:gd name="connsiteY233" fmla="*/ 2173882 h 2323145"/>
              <a:gd name="connsiteX234" fmla="*/ 1579590 w 11269336"/>
              <a:gd name="connsiteY234" fmla="*/ 2173680 h 2323145"/>
              <a:gd name="connsiteX235" fmla="*/ 1535601 w 11269336"/>
              <a:gd name="connsiteY235" fmla="*/ 2194590 h 2323145"/>
              <a:gd name="connsiteX236" fmla="*/ 1515594 w 11269336"/>
              <a:gd name="connsiteY236" fmla="*/ 2189622 h 2323145"/>
              <a:gd name="connsiteX237" fmla="*/ 1512113 w 11269336"/>
              <a:gd name="connsiteY237" fmla="*/ 2188534 h 2323145"/>
              <a:gd name="connsiteX238" fmla="*/ 1498838 w 11269336"/>
              <a:gd name="connsiteY238" fmla="*/ 2189213 h 2323145"/>
              <a:gd name="connsiteX239" fmla="*/ 1494279 w 11269336"/>
              <a:gd name="connsiteY239" fmla="*/ 2183112 h 2323145"/>
              <a:gd name="connsiteX240" fmla="*/ 1473714 w 11269336"/>
              <a:gd name="connsiteY240" fmla="*/ 2179625 h 2323145"/>
              <a:gd name="connsiteX241" fmla="*/ 1449503 w 11269336"/>
              <a:gd name="connsiteY241" fmla="*/ 2182633 h 2323145"/>
              <a:gd name="connsiteX242" fmla="*/ 1266687 w 11269336"/>
              <a:gd name="connsiteY242" fmla="*/ 2212688 h 2323145"/>
              <a:gd name="connsiteX243" fmla="*/ 1239614 w 11269336"/>
              <a:gd name="connsiteY243" fmla="*/ 2209727 h 2323145"/>
              <a:gd name="connsiteX244" fmla="*/ 1202436 w 11269336"/>
              <a:gd name="connsiteY244" fmla="*/ 2209817 h 2323145"/>
              <a:gd name="connsiteX245" fmla="*/ 1136097 w 11269336"/>
              <a:gd name="connsiteY245" fmla="*/ 2205112 h 2323145"/>
              <a:gd name="connsiteX246" fmla="*/ 988232 w 11269336"/>
              <a:gd name="connsiteY246" fmla="*/ 2235635 h 2323145"/>
              <a:gd name="connsiteX247" fmla="*/ 981959 w 11269336"/>
              <a:gd name="connsiteY247" fmla="*/ 2231607 h 2323145"/>
              <a:gd name="connsiteX248" fmla="*/ 938600 w 11269336"/>
              <a:gd name="connsiteY248" fmla="*/ 2238113 h 2323145"/>
              <a:gd name="connsiteX249" fmla="*/ 791788 w 11269336"/>
              <a:gd name="connsiteY249" fmla="*/ 2293224 h 2323145"/>
              <a:gd name="connsiteX250" fmla="*/ 706914 w 11269336"/>
              <a:gd name="connsiteY250" fmla="*/ 2305046 h 2323145"/>
              <a:gd name="connsiteX251" fmla="*/ 675971 w 11269336"/>
              <a:gd name="connsiteY251" fmla="*/ 2304030 h 2323145"/>
              <a:gd name="connsiteX252" fmla="*/ 624180 w 11269336"/>
              <a:gd name="connsiteY252" fmla="*/ 2302650 h 2323145"/>
              <a:gd name="connsiteX253" fmla="*/ 583453 w 11269336"/>
              <a:gd name="connsiteY253" fmla="*/ 2288788 h 2323145"/>
              <a:gd name="connsiteX254" fmla="*/ 540946 w 11269336"/>
              <a:gd name="connsiteY254" fmla="*/ 2292721 h 2323145"/>
              <a:gd name="connsiteX255" fmla="*/ 533680 w 11269336"/>
              <a:gd name="connsiteY255" fmla="*/ 2310233 h 2323145"/>
              <a:gd name="connsiteX256" fmla="*/ 487366 w 11269336"/>
              <a:gd name="connsiteY256" fmla="*/ 2309053 h 2323145"/>
              <a:gd name="connsiteX257" fmla="*/ 416820 w 11269336"/>
              <a:gd name="connsiteY257" fmla="*/ 2305443 h 2323145"/>
              <a:gd name="connsiteX258" fmla="*/ 376805 w 11269336"/>
              <a:gd name="connsiteY258" fmla="*/ 2307647 h 2323145"/>
              <a:gd name="connsiteX259" fmla="*/ 266777 w 11269336"/>
              <a:gd name="connsiteY259" fmla="*/ 2309012 h 2323145"/>
              <a:gd name="connsiteX260" fmla="*/ 156013 w 11269336"/>
              <a:gd name="connsiteY260" fmla="*/ 2306832 h 2323145"/>
              <a:gd name="connsiteX261" fmla="*/ 87258 w 11269336"/>
              <a:gd name="connsiteY261" fmla="*/ 2285511 h 2323145"/>
              <a:gd name="connsiteX262" fmla="*/ 23798 w 11269336"/>
              <a:gd name="connsiteY262" fmla="*/ 2281822 h 2323145"/>
              <a:gd name="connsiteX263" fmla="*/ 0 w 11269336"/>
              <a:gd name="connsiteY263" fmla="*/ 2285369 h 2323145"/>
              <a:gd name="connsiteX264" fmla="*/ 0 w 11269336"/>
              <a:gd name="connsiteY26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8977138 w 11269336"/>
              <a:gd name="connsiteY22" fmla="*/ 774970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263254 w 11269336"/>
              <a:gd name="connsiteY20" fmla="*/ 645662 h 2323145"/>
              <a:gd name="connsiteX21" fmla="*/ 9162278 w 11269336"/>
              <a:gd name="connsiteY21" fmla="*/ 704724 h 2323145"/>
              <a:gd name="connsiteX22" fmla="*/ 9062863 w 11269336"/>
              <a:gd name="connsiteY22" fmla="*/ 754656 h 2323145"/>
              <a:gd name="connsiteX23" fmla="*/ 8914746 w 11269336"/>
              <a:gd name="connsiteY23" fmla="*/ 826428 h 2323145"/>
              <a:gd name="connsiteX24" fmla="*/ 8917778 w 11269336"/>
              <a:gd name="connsiteY24" fmla="*/ 835198 h 2323145"/>
              <a:gd name="connsiteX25" fmla="*/ 8905560 w 11269336"/>
              <a:gd name="connsiteY25" fmla="*/ 838358 h 2323145"/>
              <a:gd name="connsiteX26" fmla="*/ 8897564 w 11269336"/>
              <a:gd name="connsiteY26" fmla="*/ 834287 h 2323145"/>
              <a:gd name="connsiteX27" fmla="*/ 8878040 w 11269336"/>
              <a:gd name="connsiteY27" fmla="*/ 844150 h 2323145"/>
              <a:gd name="connsiteX28" fmla="*/ 8795998 w 11269336"/>
              <a:gd name="connsiteY28" fmla="*/ 863337 h 2323145"/>
              <a:gd name="connsiteX29" fmla="*/ 8776970 w 11269336"/>
              <a:gd name="connsiteY29" fmla="*/ 885177 h 2323145"/>
              <a:gd name="connsiteX30" fmla="*/ 8755719 w 11269336"/>
              <a:gd name="connsiteY30" fmla="*/ 889754 h 2323145"/>
              <a:gd name="connsiteX31" fmla="*/ 8743257 w 11269336"/>
              <a:gd name="connsiteY31" fmla="*/ 904723 h 2323145"/>
              <a:gd name="connsiteX32" fmla="*/ 8721366 w 11269336"/>
              <a:gd name="connsiteY32" fmla="*/ 904711 h 2323145"/>
              <a:gd name="connsiteX33" fmla="*/ 8678353 w 11269336"/>
              <a:gd name="connsiteY33" fmla="*/ 926318 h 2323145"/>
              <a:gd name="connsiteX34" fmla="*/ 8636849 w 11269336"/>
              <a:gd name="connsiteY34" fmla="*/ 937900 h 2323145"/>
              <a:gd name="connsiteX35" fmla="*/ 8620213 w 11269336"/>
              <a:gd name="connsiteY35" fmla="*/ 943068 h 2323145"/>
              <a:gd name="connsiteX36" fmla="*/ 8612581 w 11269336"/>
              <a:gd name="connsiteY36" fmla="*/ 952695 h 2323145"/>
              <a:gd name="connsiteX37" fmla="*/ 8589038 w 11269336"/>
              <a:gd name="connsiteY37" fmla="*/ 963892 h 2323145"/>
              <a:gd name="connsiteX38" fmla="*/ 8579950 w 11269336"/>
              <a:gd name="connsiteY38" fmla="*/ 960899 h 2323145"/>
              <a:gd name="connsiteX39" fmla="*/ 8579319 w 11269336"/>
              <a:gd name="connsiteY39" fmla="*/ 965630 h 2323145"/>
              <a:gd name="connsiteX40" fmla="*/ 8547429 w 11269336"/>
              <a:gd name="connsiteY40" fmla="*/ 984506 h 2323145"/>
              <a:gd name="connsiteX41" fmla="*/ 8478704 w 11269336"/>
              <a:gd name="connsiteY41" fmla="*/ 1025490 h 2323145"/>
              <a:gd name="connsiteX42" fmla="*/ 8461421 w 11269336"/>
              <a:gd name="connsiteY42" fmla="*/ 1035512 h 2323145"/>
              <a:gd name="connsiteX43" fmla="*/ 8445003 w 11269336"/>
              <a:gd name="connsiteY43" fmla="*/ 1036851 h 2323145"/>
              <a:gd name="connsiteX44" fmla="*/ 8357350 w 11269336"/>
              <a:gd name="connsiteY44" fmla="*/ 1060213 h 2323145"/>
              <a:gd name="connsiteX45" fmla="*/ 8335565 w 11269336"/>
              <a:gd name="connsiteY45" fmla="*/ 1061151 h 2323145"/>
              <a:gd name="connsiteX46" fmla="*/ 8325267 w 11269336"/>
              <a:gd name="connsiteY46" fmla="*/ 1055919 h 2323145"/>
              <a:gd name="connsiteX47" fmla="*/ 8293586 w 11269336"/>
              <a:gd name="connsiteY47" fmla="*/ 1076144 h 2323145"/>
              <a:gd name="connsiteX48" fmla="*/ 8242405 w 11269336"/>
              <a:gd name="connsiteY48" fmla="*/ 1095960 h 2323145"/>
              <a:gd name="connsiteX49" fmla="*/ 8197391 w 11269336"/>
              <a:gd name="connsiteY49" fmla="*/ 1107746 h 2323145"/>
              <a:gd name="connsiteX50" fmla="*/ 8081474 w 11269336"/>
              <a:gd name="connsiteY50" fmla="*/ 1130125 h 2323145"/>
              <a:gd name="connsiteX51" fmla="*/ 8053585 w 11269336"/>
              <a:gd name="connsiteY51" fmla="*/ 1129169 h 2323145"/>
              <a:gd name="connsiteX52" fmla="*/ 8038422 w 11269336"/>
              <a:gd name="connsiteY52" fmla="*/ 1119092 h 2323145"/>
              <a:gd name="connsiteX53" fmla="*/ 8029450 w 11269336"/>
              <a:gd name="connsiteY53" fmla="*/ 1125592 h 2323145"/>
              <a:gd name="connsiteX54" fmla="*/ 7959552 w 11269336"/>
              <a:gd name="connsiteY54" fmla="*/ 1140188 h 2323145"/>
              <a:gd name="connsiteX55" fmla="*/ 7914188 w 11269336"/>
              <a:gd name="connsiteY55" fmla="*/ 1150862 h 2323145"/>
              <a:gd name="connsiteX56" fmla="*/ 7914918 w 11269336"/>
              <a:gd name="connsiteY56" fmla="*/ 1168758 h 2323145"/>
              <a:gd name="connsiteX57" fmla="*/ 7875510 w 11269336"/>
              <a:gd name="connsiteY57" fmla="*/ 1183153 h 2323145"/>
              <a:gd name="connsiteX58" fmla="*/ 7829932 w 11269336"/>
              <a:gd name="connsiteY58" fmla="*/ 1180782 h 2323145"/>
              <a:gd name="connsiteX59" fmla="*/ 7779182 w 11269336"/>
              <a:gd name="connsiteY59" fmla="*/ 1192665 h 2323145"/>
              <a:gd name="connsiteX60" fmla="*/ 7748774 w 11269336"/>
              <a:gd name="connsiteY60" fmla="*/ 1199586 h 2323145"/>
              <a:gd name="connsiteX61" fmla="*/ 7671846 w 11269336"/>
              <a:gd name="connsiteY61" fmla="*/ 1231966 h 2323145"/>
              <a:gd name="connsiteX62" fmla="*/ 7554146 w 11269336"/>
              <a:gd name="connsiteY62" fmla="*/ 1319748 h 2323145"/>
              <a:gd name="connsiteX63" fmla="*/ 7515052 w 11269336"/>
              <a:gd name="connsiteY63" fmla="*/ 1336718 h 2323145"/>
              <a:gd name="connsiteX64" fmla="*/ 7507193 w 11269336"/>
              <a:gd name="connsiteY64" fmla="*/ 1334617 h 2323145"/>
              <a:gd name="connsiteX65" fmla="*/ 7461694 w 11269336"/>
              <a:gd name="connsiteY65" fmla="*/ 1375866 h 2323145"/>
              <a:gd name="connsiteX66" fmla="*/ 7377571 w 11269336"/>
              <a:gd name="connsiteY66" fmla="*/ 1400128 h 2323145"/>
              <a:gd name="connsiteX67" fmla="*/ 7311261 w 11269336"/>
              <a:gd name="connsiteY67" fmla="*/ 1412652 h 2323145"/>
              <a:gd name="connsiteX68" fmla="*/ 7275307 w 11269336"/>
              <a:gd name="connsiteY68" fmla="*/ 1422171 h 2323145"/>
              <a:gd name="connsiteX69" fmla="*/ 7247783 w 11269336"/>
              <a:gd name="connsiteY69" fmla="*/ 1426330 h 2323145"/>
              <a:gd name="connsiteX70" fmla="*/ 7185047 w 11269336"/>
              <a:gd name="connsiteY70" fmla="*/ 1451812 h 2323145"/>
              <a:gd name="connsiteX71" fmla="*/ 7084117 w 11269336"/>
              <a:gd name="connsiteY71" fmla="*/ 1500281 h 2323145"/>
              <a:gd name="connsiteX72" fmla="*/ 7062011 w 11269336"/>
              <a:gd name="connsiteY72" fmla="*/ 1509183 h 2323145"/>
              <a:gd name="connsiteX73" fmla="*/ 7040555 w 11269336"/>
              <a:gd name="connsiteY73" fmla="*/ 1511207 h 2323145"/>
              <a:gd name="connsiteX74" fmla="*/ 7033438 w 11269336"/>
              <a:gd name="connsiteY74" fmla="*/ 1506772 h 2323145"/>
              <a:gd name="connsiteX75" fmla="*/ 7020886 w 11269336"/>
              <a:gd name="connsiteY75" fmla="*/ 1510764 h 2323145"/>
              <a:gd name="connsiteX76" fmla="*/ 7017033 w 11269336"/>
              <a:gd name="connsiteY76" fmla="*/ 1510650 h 2323145"/>
              <a:gd name="connsiteX77" fmla="*/ 6995460 w 11269336"/>
              <a:gd name="connsiteY77" fmla="*/ 1511173 h 2323145"/>
              <a:gd name="connsiteX78" fmla="*/ 6962144 w 11269336"/>
              <a:gd name="connsiteY78" fmla="*/ 1541508 h 2323145"/>
              <a:gd name="connsiteX79" fmla="*/ 6910674 w 11269336"/>
              <a:gd name="connsiteY79" fmla="*/ 1554793 h 2323145"/>
              <a:gd name="connsiteX80" fmla="*/ 6732152 w 11269336"/>
              <a:gd name="connsiteY80" fmla="*/ 1642538 h 2323145"/>
              <a:gd name="connsiteX81" fmla="*/ 6694106 w 11269336"/>
              <a:gd name="connsiteY81" fmla="*/ 1632377 h 2323145"/>
              <a:gd name="connsiteX82" fmla="*/ 6617223 w 11269336"/>
              <a:gd name="connsiteY82" fmla="*/ 1659889 h 2323145"/>
              <a:gd name="connsiteX83" fmla="*/ 6521138 w 11269336"/>
              <a:gd name="connsiteY83" fmla="*/ 1744340 h 2323145"/>
              <a:gd name="connsiteX84" fmla="*/ 6380677 w 11269336"/>
              <a:gd name="connsiteY84" fmla="*/ 1796883 h 2323145"/>
              <a:gd name="connsiteX85" fmla="*/ 6374897 w 11269336"/>
              <a:gd name="connsiteY85" fmla="*/ 1809910 h 2323145"/>
              <a:gd name="connsiteX86" fmla="*/ 6364545 w 11269336"/>
              <a:gd name="connsiteY86" fmla="*/ 1820090 h 2323145"/>
              <a:gd name="connsiteX87" fmla="*/ 6362126 w 11269336"/>
              <a:gd name="connsiteY87" fmla="*/ 1819991 h 2323145"/>
              <a:gd name="connsiteX88" fmla="*/ 6346673 w 11269336"/>
              <a:gd name="connsiteY88" fmla="*/ 1827824 h 2323145"/>
              <a:gd name="connsiteX89" fmla="*/ 6345588 w 11269336"/>
              <a:gd name="connsiteY89" fmla="*/ 1832232 h 2323145"/>
              <a:gd name="connsiteX90" fmla="*/ 6335708 w 11269336"/>
              <a:gd name="connsiteY90" fmla="*/ 1838451 h 2323145"/>
              <a:gd name="connsiteX91" fmla="*/ 6318182 w 11269336"/>
              <a:gd name="connsiteY91" fmla="*/ 1852975 h 2323145"/>
              <a:gd name="connsiteX92" fmla="*/ 6313084 w 11269336"/>
              <a:gd name="connsiteY92" fmla="*/ 1853561 h 2323145"/>
              <a:gd name="connsiteX93" fmla="*/ 6283816 w 11269336"/>
              <a:gd name="connsiteY93" fmla="*/ 1872148 h 2323145"/>
              <a:gd name="connsiteX94" fmla="*/ 6282550 w 11269336"/>
              <a:gd name="connsiteY94" fmla="*/ 1871392 h 2323145"/>
              <a:gd name="connsiteX95" fmla="*/ 6270527 w 11269336"/>
              <a:gd name="connsiteY95" fmla="*/ 1872208 h 2323145"/>
              <a:gd name="connsiteX96" fmla="*/ 6249518 w 11269336"/>
              <a:gd name="connsiteY96" fmla="*/ 1876079 h 2323145"/>
              <a:gd name="connsiteX97" fmla="*/ 6190386 w 11269336"/>
              <a:gd name="connsiteY97" fmla="*/ 1872478 h 2323145"/>
              <a:gd name="connsiteX98" fmla="*/ 6159777 w 11269336"/>
              <a:gd name="connsiteY98" fmla="*/ 1891745 h 2323145"/>
              <a:gd name="connsiteX99" fmla="*/ 6153131 w 11269336"/>
              <a:gd name="connsiteY99" fmla="*/ 1895079 h 2323145"/>
              <a:gd name="connsiteX100" fmla="*/ 6152798 w 11269336"/>
              <a:gd name="connsiteY100" fmla="*/ 1894920 h 2323145"/>
              <a:gd name="connsiteX101" fmla="*/ 6145388 w 11269336"/>
              <a:gd name="connsiteY101" fmla="*/ 1897990 h 2323145"/>
              <a:gd name="connsiteX102" fmla="*/ 6141014 w 11269336"/>
              <a:gd name="connsiteY102" fmla="*/ 1901155 h 2323145"/>
              <a:gd name="connsiteX103" fmla="*/ 6128122 w 11269336"/>
              <a:gd name="connsiteY103" fmla="*/ 1907623 h 2323145"/>
              <a:gd name="connsiteX104" fmla="*/ 6122351 w 11269336"/>
              <a:gd name="connsiteY104" fmla="*/ 1908359 h 2323145"/>
              <a:gd name="connsiteX105" fmla="*/ 6064750 w 11269336"/>
              <a:gd name="connsiteY105" fmla="*/ 1896394 h 2323145"/>
              <a:gd name="connsiteX106" fmla="*/ 5964230 w 11269336"/>
              <a:gd name="connsiteY106" fmla="*/ 1910038 h 2323145"/>
              <a:gd name="connsiteX107" fmla="*/ 5865399 w 11269336"/>
              <a:gd name="connsiteY107" fmla="*/ 1926966 h 2323145"/>
              <a:gd name="connsiteX108" fmla="*/ 5829951 w 11269336"/>
              <a:gd name="connsiteY108" fmla="*/ 1934755 h 2323145"/>
              <a:gd name="connsiteX109" fmla="*/ 5765285 w 11269336"/>
              <a:gd name="connsiteY109" fmla="*/ 1941322 h 2323145"/>
              <a:gd name="connsiteX110" fmla="*/ 5734750 w 11269336"/>
              <a:gd name="connsiteY110" fmla="*/ 1939793 h 2323145"/>
              <a:gd name="connsiteX111" fmla="*/ 5733569 w 11269336"/>
              <a:gd name="connsiteY111" fmla="*/ 1940505 h 2323145"/>
              <a:gd name="connsiteX112" fmla="*/ 5730329 w 11269336"/>
              <a:gd name="connsiteY112" fmla="*/ 1937845 h 2323145"/>
              <a:gd name="connsiteX113" fmla="*/ 5724661 w 11269336"/>
              <a:gd name="connsiteY113" fmla="*/ 1937455 h 2323145"/>
              <a:gd name="connsiteX114" fmla="*/ 5710186 w 11269336"/>
              <a:gd name="connsiteY114" fmla="*/ 1941370 h 2323145"/>
              <a:gd name="connsiteX115" fmla="*/ 5704910 w 11269336"/>
              <a:gd name="connsiteY115" fmla="*/ 1943663 h 2323145"/>
              <a:gd name="connsiteX116" fmla="*/ 5696836 w 11269336"/>
              <a:gd name="connsiteY116" fmla="*/ 1945271 h 2323145"/>
              <a:gd name="connsiteX117" fmla="*/ 5696583 w 11269336"/>
              <a:gd name="connsiteY117" fmla="*/ 1945050 h 2323145"/>
              <a:gd name="connsiteX118" fmla="*/ 5689123 w 11269336"/>
              <a:gd name="connsiteY118" fmla="*/ 1947067 h 2323145"/>
              <a:gd name="connsiteX119" fmla="*/ 5653291 w 11269336"/>
              <a:gd name="connsiteY119" fmla="*/ 1960245 h 2323145"/>
              <a:gd name="connsiteX120" fmla="*/ 5599385 w 11269336"/>
              <a:gd name="connsiteY120" fmla="*/ 1945198 h 2323145"/>
              <a:gd name="connsiteX121" fmla="*/ 5578300 w 11269336"/>
              <a:gd name="connsiteY121" fmla="*/ 1944963 h 2323145"/>
              <a:gd name="connsiteX122" fmla="*/ 5566758 w 11269336"/>
              <a:gd name="connsiteY122" fmla="*/ 1943441 h 2323145"/>
              <a:gd name="connsiteX123" fmla="*/ 5565857 w 11269336"/>
              <a:gd name="connsiteY123" fmla="*/ 1942445 h 2323145"/>
              <a:gd name="connsiteX124" fmla="*/ 5531534 w 11269336"/>
              <a:gd name="connsiteY124" fmla="*/ 1955208 h 2323145"/>
              <a:gd name="connsiteX125" fmla="*/ 5526552 w 11269336"/>
              <a:gd name="connsiteY125" fmla="*/ 1954799 h 2323145"/>
              <a:gd name="connsiteX126" fmla="*/ 5504723 w 11269336"/>
              <a:gd name="connsiteY126" fmla="*/ 1965811 h 2323145"/>
              <a:gd name="connsiteX127" fmla="*/ 5493156 w 11269336"/>
              <a:gd name="connsiteY127" fmla="*/ 1970063 h 2323145"/>
              <a:gd name="connsiteX128" fmla="*/ 5490486 w 11269336"/>
              <a:gd name="connsiteY128" fmla="*/ 1974227 h 2323145"/>
              <a:gd name="connsiteX129" fmla="*/ 5473107 w 11269336"/>
              <a:gd name="connsiteY129" fmla="*/ 1979001 h 2323145"/>
              <a:gd name="connsiteX130" fmla="*/ 5470885 w 11269336"/>
              <a:gd name="connsiteY130" fmla="*/ 1978432 h 2323145"/>
              <a:gd name="connsiteX131" fmla="*/ 5457393 w 11269336"/>
              <a:gd name="connsiteY131" fmla="*/ 1986525 h 2323145"/>
              <a:gd name="connsiteX132" fmla="*/ 5447102 w 11269336"/>
              <a:gd name="connsiteY132" fmla="*/ 1998329 h 2323145"/>
              <a:gd name="connsiteX133" fmla="*/ 5159151 w 11269336"/>
              <a:gd name="connsiteY133" fmla="*/ 2029640 h 2323145"/>
              <a:gd name="connsiteX134" fmla="*/ 5041688 w 11269336"/>
              <a:gd name="connsiteY134" fmla="*/ 2022334 h 2323145"/>
              <a:gd name="connsiteX135" fmla="*/ 4860988 w 11269336"/>
              <a:gd name="connsiteY135" fmla="*/ 2135698 h 2323145"/>
              <a:gd name="connsiteX136" fmla="*/ 4807902 w 11269336"/>
              <a:gd name="connsiteY136" fmla="*/ 2138894 h 2323145"/>
              <a:gd name="connsiteX137" fmla="*/ 4765388 w 11269336"/>
              <a:gd name="connsiteY137" fmla="*/ 2162525 h 2323145"/>
              <a:gd name="connsiteX138" fmla="*/ 4745033 w 11269336"/>
              <a:gd name="connsiteY138" fmla="*/ 2158859 h 2323145"/>
              <a:gd name="connsiteX139" fmla="*/ 4741475 w 11269336"/>
              <a:gd name="connsiteY139" fmla="*/ 2157998 h 2323145"/>
              <a:gd name="connsiteX140" fmla="*/ 4728247 w 11269336"/>
              <a:gd name="connsiteY140" fmla="*/ 2159526 h 2323145"/>
              <a:gd name="connsiteX141" fmla="*/ 4723263 w 11269336"/>
              <a:gd name="connsiteY141" fmla="*/ 2153742 h 2323145"/>
              <a:gd name="connsiteX142" fmla="*/ 4702453 w 11269336"/>
              <a:gd name="connsiteY142" fmla="*/ 2151586 h 2323145"/>
              <a:gd name="connsiteX143" fmla="*/ 4678455 w 11269336"/>
              <a:gd name="connsiteY143" fmla="*/ 2156131 h 2323145"/>
              <a:gd name="connsiteX144" fmla="*/ 4593061 w 11269336"/>
              <a:gd name="connsiteY144" fmla="*/ 2171597 h 2323145"/>
              <a:gd name="connsiteX145" fmla="*/ 4579902 w 11269336"/>
              <a:gd name="connsiteY145" fmla="*/ 2177927 h 2323145"/>
              <a:gd name="connsiteX146" fmla="*/ 4533444 w 11269336"/>
              <a:gd name="connsiteY146" fmla="*/ 2181200 h 2323145"/>
              <a:gd name="connsiteX147" fmla="*/ 4492832 w 11269336"/>
              <a:gd name="connsiteY147" fmla="*/ 2188033 h 2323145"/>
              <a:gd name="connsiteX148" fmla="*/ 4467257 w 11269336"/>
              <a:gd name="connsiteY148" fmla="*/ 2196121 h 2323145"/>
              <a:gd name="connsiteX149" fmla="*/ 4459937 w 11269336"/>
              <a:gd name="connsiteY149" fmla="*/ 2195182 h 2323145"/>
              <a:gd name="connsiteX150" fmla="*/ 4433312 w 11269336"/>
              <a:gd name="connsiteY150" fmla="*/ 2199004 h 2323145"/>
              <a:gd name="connsiteX151" fmla="*/ 4420601 w 11269336"/>
              <a:gd name="connsiteY151" fmla="*/ 2205158 h 2323145"/>
              <a:gd name="connsiteX152" fmla="*/ 4405765 w 11269336"/>
              <a:gd name="connsiteY152" fmla="*/ 2199902 h 2323145"/>
              <a:gd name="connsiteX153" fmla="*/ 4401354 w 11269336"/>
              <a:gd name="connsiteY153" fmla="*/ 2194745 h 2323145"/>
              <a:gd name="connsiteX154" fmla="*/ 4383151 w 11269336"/>
              <a:gd name="connsiteY154" fmla="*/ 2201140 h 2323145"/>
              <a:gd name="connsiteX155" fmla="*/ 4366646 w 11269336"/>
              <a:gd name="connsiteY155" fmla="*/ 2198564 h 2323145"/>
              <a:gd name="connsiteX156" fmla="*/ 4354009 w 11269336"/>
              <a:gd name="connsiteY156" fmla="*/ 2204984 h 2323145"/>
              <a:gd name="connsiteX157" fmla="*/ 4348284 w 11269336"/>
              <a:gd name="connsiteY157" fmla="*/ 2205270 h 2323145"/>
              <a:gd name="connsiteX158" fmla="*/ 4333906 w 11269336"/>
              <a:gd name="connsiteY158" fmla="*/ 2205251 h 2323145"/>
              <a:gd name="connsiteX159" fmla="*/ 4308819 w 11269336"/>
              <a:gd name="connsiteY159" fmla="*/ 2203822 h 2323145"/>
              <a:gd name="connsiteX160" fmla="*/ 4301210 w 11269336"/>
              <a:gd name="connsiteY160" fmla="*/ 2204456 h 2323145"/>
              <a:gd name="connsiteX161" fmla="*/ 4283095 w 11269336"/>
              <a:gd name="connsiteY161" fmla="*/ 2198177 h 2323145"/>
              <a:gd name="connsiteX162" fmla="*/ 4250119 w 11269336"/>
              <a:gd name="connsiteY162" fmla="*/ 2196342 h 2323145"/>
              <a:gd name="connsiteX163" fmla="*/ 4189203 w 11269336"/>
              <a:gd name="connsiteY163" fmla="*/ 2178994 h 2323145"/>
              <a:gd name="connsiteX164" fmla="*/ 4154035 w 11269336"/>
              <a:gd name="connsiteY164" fmla="*/ 2171950 h 2323145"/>
              <a:gd name="connsiteX165" fmla="*/ 4129569 w 11269336"/>
              <a:gd name="connsiteY165" fmla="*/ 2163850 h 2323145"/>
              <a:gd name="connsiteX166" fmla="*/ 4061250 w 11269336"/>
              <a:gd name="connsiteY166" fmla="*/ 2159236 h 2323145"/>
              <a:gd name="connsiteX167" fmla="*/ 3945480 w 11269336"/>
              <a:gd name="connsiteY167" fmla="*/ 2158279 h 2323145"/>
              <a:gd name="connsiteX168" fmla="*/ 3921468 w 11269336"/>
              <a:gd name="connsiteY168" fmla="*/ 2156588 h 2323145"/>
              <a:gd name="connsiteX169" fmla="*/ 3903348 w 11269336"/>
              <a:gd name="connsiteY169" fmla="*/ 2149220 h 2323145"/>
              <a:gd name="connsiteX170" fmla="*/ 3901342 w 11269336"/>
              <a:gd name="connsiteY170" fmla="*/ 2142355 h 2323145"/>
              <a:gd name="connsiteX171" fmla="*/ 3888539 w 11269336"/>
              <a:gd name="connsiteY171" fmla="*/ 2140476 h 2323145"/>
              <a:gd name="connsiteX172" fmla="*/ 3885662 w 11269336"/>
              <a:gd name="connsiteY172" fmla="*/ 2138740 h 2323145"/>
              <a:gd name="connsiteX173" fmla="*/ 3868627 w 11269336"/>
              <a:gd name="connsiteY173" fmla="*/ 2130023 h 2323145"/>
              <a:gd name="connsiteX174" fmla="*/ 3819177 w 11269336"/>
              <a:gd name="connsiteY174" fmla="*/ 2142111 h 2323145"/>
              <a:gd name="connsiteX175" fmla="*/ 3769100 w 11269336"/>
              <a:gd name="connsiteY175" fmla="*/ 2131731 h 2323145"/>
              <a:gd name="connsiteX176" fmla="*/ 3562752 w 11269336"/>
              <a:gd name="connsiteY176" fmla="*/ 2131785 h 2323145"/>
              <a:gd name="connsiteX177" fmla="*/ 3541402 w 11269336"/>
              <a:gd name="connsiteY177" fmla="*/ 2106821 h 2323145"/>
              <a:gd name="connsiteX178" fmla="*/ 3365341 w 11269336"/>
              <a:gd name="connsiteY178" fmla="*/ 2077638 h 2323145"/>
              <a:gd name="connsiteX179" fmla="*/ 3170922 w 11269336"/>
              <a:gd name="connsiteY179" fmla="*/ 2115957 h 2323145"/>
              <a:gd name="connsiteX180" fmla="*/ 3156256 w 11269336"/>
              <a:gd name="connsiteY180" fmla="*/ 2124773 h 2323145"/>
              <a:gd name="connsiteX181" fmla="*/ 3140298 w 11269336"/>
              <a:gd name="connsiteY181" fmla="*/ 2129182 h 2323145"/>
              <a:gd name="connsiteX182" fmla="*/ 3138514 w 11269336"/>
              <a:gd name="connsiteY182" fmla="*/ 2128069 h 2323145"/>
              <a:gd name="connsiteX183" fmla="*/ 3120467 w 11269336"/>
              <a:gd name="connsiteY183" fmla="*/ 2128281 h 2323145"/>
              <a:gd name="connsiteX184" fmla="*/ 3116175 w 11269336"/>
              <a:gd name="connsiteY184" fmla="*/ 2131633 h 2323145"/>
              <a:gd name="connsiteX185" fmla="*/ 3103685 w 11269336"/>
              <a:gd name="connsiteY185" fmla="*/ 2132814 h 2323145"/>
              <a:gd name="connsiteX186" fmla="*/ 3078794 w 11269336"/>
              <a:gd name="connsiteY186" fmla="*/ 2137935 h 2323145"/>
              <a:gd name="connsiteX187" fmla="*/ 3074407 w 11269336"/>
              <a:gd name="connsiteY187" fmla="*/ 2136274 h 2323145"/>
              <a:gd name="connsiteX188" fmla="*/ 3037285 w 11269336"/>
              <a:gd name="connsiteY188" fmla="*/ 2139919 h 2323145"/>
              <a:gd name="connsiteX189" fmla="*/ 3036901 w 11269336"/>
              <a:gd name="connsiteY189" fmla="*/ 2138726 h 2323145"/>
              <a:gd name="connsiteX190" fmla="*/ 3026996 w 11269336"/>
              <a:gd name="connsiteY190" fmla="*/ 2134322 h 2323145"/>
              <a:gd name="connsiteX191" fmla="*/ 3007772 w 11269336"/>
              <a:gd name="connsiteY191" fmla="*/ 2128742 h 2323145"/>
              <a:gd name="connsiteX192" fmla="*/ 2965030 w 11269336"/>
              <a:gd name="connsiteY192" fmla="*/ 2100494 h 2323145"/>
              <a:gd name="connsiteX193" fmla="*/ 2926342 w 11269336"/>
              <a:gd name="connsiteY193" fmla="*/ 2104155 h 2323145"/>
              <a:gd name="connsiteX194" fmla="*/ 2918608 w 11269336"/>
              <a:gd name="connsiteY194" fmla="*/ 2104215 h 2323145"/>
              <a:gd name="connsiteX195" fmla="*/ 2918475 w 11269336"/>
              <a:gd name="connsiteY195" fmla="*/ 2103937 h 2323145"/>
              <a:gd name="connsiteX196" fmla="*/ 2910360 w 11269336"/>
              <a:gd name="connsiteY196" fmla="*/ 2103444 h 2323145"/>
              <a:gd name="connsiteX197" fmla="*/ 2904507 w 11269336"/>
              <a:gd name="connsiteY197" fmla="*/ 2104326 h 2323145"/>
              <a:gd name="connsiteX198" fmla="*/ 2889503 w 11269336"/>
              <a:gd name="connsiteY198" fmla="*/ 2104443 h 2323145"/>
              <a:gd name="connsiteX199" fmla="*/ 2884480 w 11269336"/>
              <a:gd name="connsiteY199" fmla="*/ 2102626 h 2323145"/>
              <a:gd name="connsiteX200" fmla="*/ 2882689 w 11269336"/>
              <a:gd name="connsiteY200" fmla="*/ 2099228 h 2323145"/>
              <a:gd name="connsiteX201" fmla="*/ 2881291 w 11269336"/>
              <a:gd name="connsiteY201" fmla="*/ 2099618 h 2323145"/>
              <a:gd name="connsiteX202" fmla="*/ 2853979 w 11269336"/>
              <a:gd name="connsiteY202" fmla="*/ 2090388 h 2323145"/>
              <a:gd name="connsiteX203" fmla="*/ 2791790 w 11269336"/>
              <a:gd name="connsiteY203" fmla="*/ 2080332 h 2323145"/>
              <a:gd name="connsiteX204" fmla="*/ 2755844 w 11269336"/>
              <a:gd name="connsiteY204" fmla="*/ 2078874 h 2323145"/>
              <a:gd name="connsiteX205" fmla="*/ 2657742 w 11269336"/>
              <a:gd name="connsiteY205" fmla="*/ 2070179 h 2323145"/>
              <a:gd name="connsiteX206" fmla="*/ 2559549 w 11269336"/>
              <a:gd name="connsiteY206" fmla="*/ 2057873 h 2323145"/>
              <a:gd name="connsiteX207" fmla="*/ 2512054 w 11269336"/>
              <a:gd name="connsiteY207" fmla="*/ 2031671 h 2323145"/>
              <a:gd name="connsiteX208" fmla="*/ 2506437 w 11269336"/>
              <a:gd name="connsiteY208" fmla="*/ 2030918 h 2323145"/>
              <a:gd name="connsiteX209" fmla="*/ 2491752 w 11269336"/>
              <a:gd name="connsiteY209" fmla="*/ 2033906 h 2323145"/>
              <a:gd name="connsiteX210" fmla="*/ 2486338 w 11269336"/>
              <a:gd name="connsiteY210" fmla="*/ 2035862 h 2323145"/>
              <a:gd name="connsiteX211" fmla="*/ 2478186 w 11269336"/>
              <a:gd name="connsiteY211" fmla="*/ 2036953 h 2323145"/>
              <a:gd name="connsiteX212" fmla="*/ 2477950 w 11269336"/>
              <a:gd name="connsiteY212" fmla="*/ 2036715 h 2323145"/>
              <a:gd name="connsiteX213" fmla="*/ 2470381 w 11269336"/>
              <a:gd name="connsiteY213" fmla="*/ 2038256 h 2323145"/>
              <a:gd name="connsiteX214" fmla="*/ 2433781 w 11269336"/>
              <a:gd name="connsiteY214" fmla="*/ 2049140 h 2323145"/>
              <a:gd name="connsiteX215" fmla="*/ 2381172 w 11269336"/>
              <a:gd name="connsiteY215" fmla="*/ 2030645 h 2323145"/>
              <a:gd name="connsiteX216" fmla="*/ 2360198 w 11269336"/>
              <a:gd name="connsiteY216" fmla="*/ 2029059 h 2323145"/>
              <a:gd name="connsiteX217" fmla="*/ 2348815 w 11269336"/>
              <a:gd name="connsiteY217" fmla="*/ 2026798 h 2323145"/>
              <a:gd name="connsiteX218" fmla="*/ 2347988 w 11269336"/>
              <a:gd name="connsiteY218" fmla="*/ 2025745 h 2323145"/>
              <a:gd name="connsiteX219" fmla="*/ 2312920 w 11269336"/>
              <a:gd name="connsiteY219" fmla="*/ 2036311 h 2323145"/>
              <a:gd name="connsiteX220" fmla="*/ 2307986 w 11269336"/>
              <a:gd name="connsiteY220" fmla="*/ 2035583 h 2323145"/>
              <a:gd name="connsiteX221" fmla="*/ 2285481 w 11269336"/>
              <a:gd name="connsiteY221" fmla="*/ 2045197 h 2323145"/>
              <a:gd name="connsiteX222" fmla="*/ 2273666 w 11269336"/>
              <a:gd name="connsiteY222" fmla="*/ 2048710 h 2323145"/>
              <a:gd name="connsiteX223" fmla="*/ 2270719 w 11269336"/>
              <a:gd name="connsiteY223" fmla="*/ 2052702 h 2323145"/>
              <a:gd name="connsiteX224" fmla="*/ 2253080 w 11269336"/>
              <a:gd name="connsiteY224" fmla="*/ 2056363 h 2323145"/>
              <a:gd name="connsiteX225" fmla="*/ 2250906 w 11269336"/>
              <a:gd name="connsiteY225" fmla="*/ 2055654 h 2323145"/>
              <a:gd name="connsiteX226" fmla="*/ 2236905 w 11269336"/>
              <a:gd name="connsiteY226" fmla="*/ 2062882 h 2323145"/>
              <a:gd name="connsiteX227" fmla="*/ 2225830 w 11269336"/>
              <a:gd name="connsiteY227" fmla="*/ 2074027 h 2323145"/>
              <a:gd name="connsiteX228" fmla="*/ 2073776 w 11269336"/>
              <a:gd name="connsiteY228" fmla="*/ 2089244 h 2323145"/>
              <a:gd name="connsiteX229" fmla="*/ 1948256 w 11269336"/>
              <a:gd name="connsiteY229" fmla="*/ 2146616 h 2323145"/>
              <a:gd name="connsiteX230" fmla="*/ 1865582 w 11269336"/>
              <a:gd name="connsiteY230" fmla="*/ 2153738 h 2323145"/>
              <a:gd name="connsiteX231" fmla="*/ 1835210 w 11269336"/>
              <a:gd name="connsiteY231" fmla="*/ 2134244 h 2323145"/>
              <a:gd name="connsiteX232" fmla="*/ 1632661 w 11269336"/>
              <a:gd name="connsiteY232" fmla="*/ 2173882 h 2323145"/>
              <a:gd name="connsiteX233" fmla="*/ 1579590 w 11269336"/>
              <a:gd name="connsiteY233" fmla="*/ 2173680 h 2323145"/>
              <a:gd name="connsiteX234" fmla="*/ 1535601 w 11269336"/>
              <a:gd name="connsiteY234" fmla="*/ 2194590 h 2323145"/>
              <a:gd name="connsiteX235" fmla="*/ 1515594 w 11269336"/>
              <a:gd name="connsiteY235" fmla="*/ 2189622 h 2323145"/>
              <a:gd name="connsiteX236" fmla="*/ 1512113 w 11269336"/>
              <a:gd name="connsiteY236" fmla="*/ 2188534 h 2323145"/>
              <a:gd name="connsiteX237" fmla="*/ 1498838 w 11269336"/>
              <a:gd name="connsiteY237" fmla="*/ 2189213 h 2323145"/>
              <a:gd name="connsiteX238" fmla="*/ 1494279 w 11269336"/>
              <a:gd name="connsiteY238" fmla="*/ 2183112 h 2323145"/>
              <a:gd name="connsiteX239" fmla="*/ 1473714 w 11269336"/>
              <a:gd name="connsiteY239" fmla="*/ 2179625 h 2323145"/>
              <a:gd name="connsiteX240" fmla="*/ 1449503 w 11269336"/>
              <a:gd name="connsiteY240" fmla="*/ 2182633 h 2323145"/>
              <a:gd name="connsiteX241" fmla="*/ 1266687 w 11269336"/>
              <a:gd name="connsiteY241" fmla="*/ 2212688 h 2323145"/>
              <a:gd name="connsiteX242" fmla="*/ 1239614 w 11269336"/>
              <a:gd name="connsiteY242" fmla="*/ 2209727 h 2323145"/>
              <a:gd name="connsiteX243" fmla="*/ 1202436 w 11269336"/>
              <a:gd name="connsiteY243" fmla="*/ 2209817 h 2323145"/>
              <a:gd name="connsiteX244" fmla="*/ 1136097 w 11269336"/>
              <a:gd name="connsiteY244" fmla="*/ 2205112 h 2323145"/>
              <a:gd name="connsiteX245" fmla="*/ 988232 w 11269336"/>
              <a:gd name="connsiteY245" fmla="*/ 2235635 h 2323145"/>
              <a:gd name="connsiteX246" fmla="*/ 981959 w 11269336"/>
              <a:gd name="connsiteY246" fmla="*/ 2231607 h 2323145"/>
              <a:gd name="connsiteX247" fmla="*/ 938600 w 11269336"/>
              <a:gd name="connsiteY247" fmla="*/ 2238113 h 2323145"/>
              <a:gd name="connsiteX248" fmla="*/ 791788 w 11269336"/>
              <a:gd name="connsiteY248" fmla="*/ 2293224 h 2323145"/>
              <a:gd name="connsiteX249" fmla="*/ 706914 w 11269336"/>
              <a:gd name="connsiteY249" fmla="*/ 2305046 h 2323145"/>
              <a:gd name="connsiteX250" fmla="*/ 675971 w 11269336"/>
              <a:gd name="connsiteY250" fmla="*/ 2304030 h 2323145"/>
              <a:gd name="connsiteX251" fmla="*/ 624180 w 11269336"/>
              <a:gd name="connsiteY251" fmla="*/ 2302650 h 2323145"/>
              <a:gd name="connsiteX252" fmla="*/ 583453 w 11269336"/>
              <a:gd name="connsiteY252" fmla="*/ 2288788 h 2323145"/>
              <a:gd name="connsiteX253" fmla="*/ 540946 w 11269336"/>
              <a:gd name="connsiteY253" fmla="*/ 2292721 h 2323145"/>
              <a:gd name="connsiteX254" fmla="*/ 533680 w 11269336"/>
              <a:gd name="connsiteY254" fmla="*/ 2310233 h 2323145"/>
              <a:gd name="connsiteX255" fmla="*/ 487366 w 11269336"/>
              <a:gd name="connsiteY255" fmla="*/ 2309053 h 2323145"/>
              <a:gd name="connsiteX256" fmla="*/ 416820 w 11269336"/>
              <a:gd name="connsiteY256" fmla="*/ 2305443 h 2323145"/>
              <a:gd name="connsiteX257" fmla="*/ 376805 w 11269336"/>
              <a:gd name="connsiteY257" fmla="*/ 2307647 h 2323145"/>
              <a:gd name="connsiteX258" fmla="*/ 266777 w 11269336"/>
              <a:gd name="connsiteY258" fmla="*/ 2309012 h 2323145"/>
              <a:gd name="connsiteX259" fmla="*/ 156013 w 11269336"/>
              <a:gd name="connsiteY259" fmla="*/ 2306832 h 2323145"/>
              <a:gd name="connsiteX260" fmla="*/ 87258 w 11269336"/>
              <a:gd name="connsiteY260" fmla="*/ 2285511 h 2323145"/>
              <a:gd name="connsiteX261" fmla="*/ 23798 w 11269336"/>
              <a:gd name="connsiteY261" fmla="*/ 2281822 h 2323145"/>
              <a:gd name="connsiteX262" fmla="*/ 0 w 11269336"/>
              <a:gd name="connsiteY262" fmla="*/ 2285369 h 2323145"/>
              <a:gd name="connsiteX263" fmla="*/ 0 w 11269336"/>
              <a:gd name="connsiteY26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380600 w 11269336"/>
              <a:gd name="connsiteY19" fmla="*/ 549821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41688 w 11269336"/>
              <a:gd name="connsiteY133" fmla="*/ 2022334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79902 w 11269336"/>
              <a:gd name="connsiteY144" fmla="*/ 2177927 h 2323145"/>
              <a:gd name="connsiteX145" fmla="*/ 4533444 w 11269336"/>
              <a:gd name="connsiteY145" fmla="*/ 2181200 h 2323145"/>
              <a:gd name="connsiteX146" fmla="*/ 4492832 w 11269336"/>
              <a:gd name="connsiteY146" fmla="*/ 2188033 h 2323145"/>
              <a:gd name="connsiteX147" fmla="*/ 4467257 w 11269336"/>
              <a:gd name="connsiteY147" fmla="*/ 2196121 h 2323145"/>
              <a:gd name="connsiteX148" fmla="*/ 4459937 w 11269336"/>
              <a:gd name="connsiteY148" fmla="*/ 2195182 h 2323145"/>
              <a:gd name="connsiteX149" fmla="*/ 4433312 w 11269336"/>
              <a:gd name="connsiteY149" fmla="*/ 2199004 h 2323145"/>
              <a:gd name="connsiteX150" fmla="*/ 4420601 w 11269336"/>
              <a:gd name="connsiteY150" fmla="*/ 2205158 h 2323145"/>
              <a:gd name="connsiteX151" fmla="*/ 4405765 w 11269336"/>
              <a:gd name="connsiteY151" fmla="*/ 2199902 h 2323145"/>
              <a:gd name="connsiteX152" fmla="*/ 4401354 w 11269336"/>
              <a:gd name="connsiteY152" fmla="*/ 2194745 h 2323145"/>
              <a:gd name="connsiteX153" fmla="*/ 4383151 w 11269336"/>
              <a:gd name="connsiteY153" fmla="*/ 2201140 h 2323145"/>
              <a:gd name="connsiteX154" fmla="*/ 4366646 w 11269336"/>
              <a:gd name="connsiteY154" fmla="*/ 2198564 h 2323145"/>
              <a:gd name="connsiteX155" fmla="*/ 4354009 w 11269336"/>
              <a:gd name="connsiteY155" fmla="*/ 2204984 h 2323145"/>
              <a:gd name="connsiteX156" fmla="*/ 4348284 w 11269336"/>
              <a:gd name="connsiteY156" fmla="*/ 2205270 h 2323145"/>
              <a:gd name="connsiteX157" fmla="*/ 4333906 w 11269336"/>
              <a:gd name="connsiteY157" fmla="*/ 2205251 h 2323145"/>
              <a:gd name="connsiteX158" fmla="*/ 4308819 w 11269336"/>
              <a:gd name="connsiteY158" fmla="*/ 2203822 h 2323145"/>
              <a:gd name="connsiteX159" fmla="*/ 4301210 w 11269336"/>
              <a:gd name="connsiteY159" fmla="*/ 2204456 h 2323145"/>
              <a:gd name="connsiteX160" fmla="*/ 4283095 w 11269336"/>
              <a:gd name="connsiteY160" fmla="*/ 2198177 h 2323145"/>
              <a:gd name="connsiteX161" fmla="*/ 4250119 w 11269336"/>
              <a:gd name="connsiteY161" fmla="*/ 2196342 h 2323145"/>
              <a:gd name="connsiteX162" fmla="*/ 4189203 w 11269336"/>
              <a:gd name="connsiteY162" fmla="*/ 2178994 h 2323145"/>
              <a:gd name="connsiteX163" fmla="*/ 4154035 w 11269336"/>
              <a:gd name="connsiteY163" fmla="*/ 2171950 h 2323145"/>
              <a:gd name="connsiteX164" fmla="*/ 4129569 w 11269336"/>
              <a:gd name="connsiteY164" fmla="*/ 2163850 h 2323145"/>
              <a:gd name="connsiteX165" fmla="*/ 4061250 w 11269336"/>
              <a:gd name="connsiteY165" fmla="*/ 2159236 h 2323145"/>
              <a:gd name="connsiteX166" fmla="*/ 3945480 w 11269336"/>
              <a:gd name="connsiteY166" fmla="*/ 2158279 h 2323145"/>
              <a:gd name="connsiteX167" fmla="*/ 3921468 w 11269336"/>
              <a:gd name="connsiteY167" fmla="*/ 2156588 h 2323145"/>
              <a:gd name="connsiteX168" fmla="*/ 3903348 w 11269336"/>
              <a:gd name="connsiteY168" fmla="*/ 2149220 h 2323145"/>
              <a:gd name="connsiteX169" fmla="*/ 3901342 w 11269336"/>
              <a:gd name="connsiteY169" fmla="*/ 2142355 h 2323145"/>
              <a:gd name="connsiteX170" fmla="*/ 3888539 w 11269336"/>
              <a:gd name="connsiteY170" fmla="*/ 2140476 h 2323145"/>
              <a:gd name="connsiteX171" fmla="*/ 3885662 w 11269336"/>
              <a:gd name="connsiteY171" fmla="*/ 2138740 h 2323145"/>
              <a:gd name="connsiteX172" fmla="*/ 3868627 w 11269336"/>
              <a:gd name="connsiteY172" fmla="*/ 2130023 h 2323145"/>
              <a:gd name="connsiteX173" fmla="*/ 3819177 w 11269336"/>
              <a:gd name="connsiteY173" fmla="*/ 2142111 h 2323145"/>
              <a:gd name="connsiteX174" fmla="*/ 3769100 w 11269336"/>
              <a:gd name="connsiteY174" fmla="*/ 2131731 h 2323145"/>
              <a:gd name="connsiteX175" fmla="*/ 3562752 w 11269336"/>
              <a:gd name="connsiteY175" fmla="*/ 2131785 h 2323145"/>
              <a:gd name="connsiteX176" fmla="*/ 3541402 w 11269336"/>
              <a:gd name="connsiteY176" fmla="*/ 2106821 h 2323145"/>
              <a:gd name="connsiteX177" fmla="*/ 3365341 w 11269336"/>
              <a:gd name="connsiteY177" fmla="*/ 2077638 h 2323145"/>
              <a:gd name="connsiteX178" fmla="*/ 3170922 w 11269336"/>
              <a:gd name="connsiteY178" fmla="*/ 2115957 h 2323145"/>
              <a:gd name="connsiteX179" fmla="*/ 3156256 w 11269336"/>
              <a:gd name="connsiteY179" fmla="*/ 2124773 h 2323145"/>
              <a:gd name="connsiteX180" fmla="*/ 3140298 w 11269336"/>
              <a:gd name="connsiteY180" fmla="*/ 2129182 h 2323145"/>
              <a:gd name="connsiteX181" fmla="*/ 3138514 w 11269336"/>
              <a:gd name="connsiteY181" fmla="*/ 2128069 h 2323145"/>
              <a:gd name="connsiteX182" fmla="*/ 3120467 w 11269336"/>
              <a:gd name="connsiteY182" fmla="*/ 2128281 h 2323145"/>
              <a:gd name="connsiteX183" fmla="*/ 3116175 w 11269336"/>
              <a:gd name="connsiteY183" fmla="*/ 2131633 h 2323145"/>
              <a:gd name="connsiteX184" fmla="*/ 3103685 w 11269336"/>
              <a:gd name="connsiteY184" fmla="*/ 2132814 h 2323145"/>
              <a:gd name="connsiteX185" fmla="*/ 3078794 w 11269336"/>
              <a:gd name="connsiteY185" fmla="*/ 2137935 h 2323145"/>
              <a:gd name="connsiteX186" fmla="*/ 3074407 w 11269336"/>
              <a:gd name="connsiteY186" fmla="*/ 2136274 h 2323145"/>
              <a:gd name="connsiteX187" fmla="*/ 3037285 w 11269336"/>
              <a:gd name="connsiteY187" fmla="*/ 2139919 h 2323145"/>
              <a:gd name="connsiteX188" fmla="*/ 3036901 w 11269336"/>
              <a:gd name="connsiteY188" fmla="*/ 2138726 h 2323145"/>
              <a:gd name="connsiteX189" fmla="*/ 3026996 w 11269336"/>
              <a:gd name="connsiteY189" fmla="*/ 2134322 h 2323145"/>
              <a:gd name="connsiteX190" fmla="*/ 3007772 w 11269336"/>
              <a:gd name="connsiteY190" fmla="*/ 2128742 h 2323145"/>
              <a:gd name="connsiteX191" fmla="*/ 2965030 w 11269336"/>
              <a:gd name="connsiteY191" fmla="*/ 2100494 h 2323145"/>
              <a:gd name="connsiteX192" fmla="*/ 2926342 w 11269336"/>
              <a:gd name="connsiteY192" fmla="*/ 2104155 h 2323145"/>
              <a:gd name="connsiteX193" fmla="*/ 2918608 w 11269336"/>
              <a:gd name="connsiteY193" fmla="*/ 2104215 h 2323145"/>
              <a:gd name="connsiteX194" fmla="*/ 2918475 w 11269336"/>
              <a:gd name="connsiteY194" fmla="*/ 2103937 h 2323145"/>
              <a:gd name="connsiteX195" fmla="*/ 2910360 w 11269336"/>
              <a:gd name="connsiteY195" fmla="*/ 2103444 h 2323145"/>
              <a:gd name="connsiteX196" fmla="*/ 2904507 w 11269336"/>
              <a:gd name="connsiteY196" fmla="*/ 2104326 h 2323145"/>
              <a:gd name="connsiteX197" fmla="*/ 2889503 w 11269336"/>
              <a:gd name="connsiteY197" fmla="*/ 2104443 h 2323145"/>
              <a:gd name="connsiteX198" fmla="*/ 2884480 w 11269336"/>
              <a:gd name="connsiteY198" fmla="*/ 2102626 h 2323145"/>
              <a:gd name="connsiteX199" fmla="*/ 2882689 w 11269336"/>
              <a:gd name="connsiteY199" fmla="*/ 2099228 h 2323145"/>
              <a:gd name="connsiteX200" fmla="*/ 2881291 w 11269336"/>
              <a:gd name="connsiteY200" fmla="*/ 2099618 h 2323145"/>
              <a:gd name="connsiteX201" fmla="*/ 2853979 w 11269336"/>
              <a:gd name="connsiteY201" fmla="*/ 2090388 h 2323145"/>
              <a:gd name="connsiteX202" fmla="*/ 2791790 w 11269336"/>
              <a:gd name="connsiteY202" fmla="*/ 2080332 h 2323145"/>
              <a:gd name="connsiteX203" fmla="*/ 2755844 w 11269336"/>
              <a:gd name="connsiteY203" fmla="*/ 2078874 h 2323145"/>
              <a:gd name="connsiteX204" fmla="*/ 2657742 w 11269336"/>
              <a:gd name="connsiteY204" fmla="*/ 2070179 h 2323145"/>
              <a:gd name="connsiteX205" fmla="*/ 2559549 w 11269336"/>
              <a:gd name="connsiteY205" fmla="*/ 2057873 h 2323145"/>
              <a:gd name="connsiteX206" fmla="*/ 2512054 w 11269336"/>
              <a:gd name="connsiteY206" fmla="*/ 2031671 h 2323145"/>
              <a:gd name="connsiteX207" fmla="*/ 2506437 w 11269336"/>
              <a:gd name="connsiteY207" fmla="*/ 2030918 h 2323145"/>
              <a:gd name="connsiteX208" fmla="*/ 2491752 w 11269336"/>
              <a:gd name="connsiteY208" fmla="*/ 2033906 h 2323145"/>
              <a:gd name="connsiteX209" fmla="*/ 2486338 w 11269336"/>
              <a:gd name="connsiteY209" fmla="*/ 2035862 h 2323145"/>
              <a:gd name="connsiteX210" fmla="*/ 2478186 w 11269336"/>
              <a:gd name="connsiteY210" fmla="*/ 2036953 h 2323145"/>
              <a:gd name="connsiteX211" fmla="*/ 2477950 w 11269336"/>
              <a:gd name="connsiteY211" fmla="*/ 2036715 h 2323145"/>
              <a:gd name="connsiteX212" fmla="*/ 2470381 w 11269336"/>
              <a:gd name="connsiteY212" fmla="*/ 2038256 h 2323145"/>
              <a:gd name="connsiteX213" fmla="*/ 2433781 w 11269336"/>
              <a:gd name="connsiteY213" fmla="*/ 2049140 h 2323145"/>
              <a:gd name="connsiteX214" fmla="*/ 2381172 w 11269336"/>
              <a:gd name="connsiteY214" fmla="*/ 2030645 h 2323145"/>
              <a:gd name="connsiteX215" fmla="*/ 2360198 w 11269336"/>
              <a:gd name="connsiteY215" fmla="*/ 2029059 h 2323145"/>
              <a:gd name="connsiteX216" fmla="*/ 2348815 w 11269336"/>
              <a:gd name="connsiteY216" fmla="*/ 2026798 h 2323145"/>
              <a:gd name="connsiteX217" fmla="*/ 2347988 w 11269336"/>
              <a:gd name="connsiteY217" fmla="*/ 2025745 h 2323145"/>
              <a:gd name="connsiteX218" fmla="*/ 2312920 w 11269336"/>
              <a:gd name="connsiteY218" fmla="*/ 2036311 h 2323145"/>
              <a:gd name="connsiteX219" fmla="*/ 2307986 w 11269336"/>
              <a:gd name="connsiteY219" fmla="*/ 2035583 h 2323145"/>
              <a:gd name="connsiteX220" fmla="*/ 2285481 w 11269336"/>
              <a:gd name="connsiteY220" fmla="*/ 2045197 h 2323145"/>
              <a:gd name="connsiteX221" fmla="*/ 2273666 w 11269336"/>
              <a:gd name="connsiteY221" fmla="*/ 2048710 h 2323145"/>
              <a:gd name="connsiteX222" fmla="*/ 2270719 w 11269336"/>
              <a:gd name="connsiteY222" fmla="*/ 2052702 h 2323145"/>
              <a:gd name="connsiteX223" fmla="*/ 2253080 w 11269336"/>
              <a:gd name="connsiteY223" fmla="*/ 2056363 h 2323145"/>
              <a:gd name="connsiteX224" fmla="*/ 2250906 w 11269336"/>
              <a:gd name="connsiteY224" fmla="*/ 2055654 h 2323145"/>
              <a:gd name="connsiteX225" fmla="*/ 2236905 w 11269336"/>
              <a:gd name="connsiteY225" fmla="*/ 2062882 h 2323145"/>
              <a:gd name="connsiteX226" fmla="*/ 2225830 w 11269336"/>
              <a:gd name="connsiteY226" fmla="*/ 2074027 h 2323145"/>
              <a:gd name="connsiteX227" fmla="*/ 2073776 w 11269336"/>
              <a:gd name="connsiteY227" fmla="*/ 2089244 h 2323145"/>
              <a:gd name="connsiteX228" fmla="*/ 1948256 w 11269336"/>
              <a:gd name="connsiteY228" fmla="*/ 2146616 h 2323145"/>
              <a:gd name="connsiteX229" fmla="*/ 1865582 w 11269336"/>
              <a:gd name="connsiteY229" fmla="*/ 2153738 h 2323145"/>
              <a:gd name="connsiteX230" fmla="*/ 1835210 w 11269336"/>
              <a:gd name="connsiteY230" fmla="*/ 2134244 h 2323145"/>
              <a:gd name="connsiteX231" fmla="*/ 1632661 w 11269336"/>
              <a:gd name="connsiteY231" fmla="*/ 2173882 h 2323145"/>
              <a:gd name="connsiteX232" fmla="*/ 1579590 w 11269336"/>
              <a:gd name="connsiteY232" fmla="*/ 2173680 h 2323145"/>
              <a:gd name="connsiteX233" fmla="*/ 1535601 w 11269336"/>
              <a:gd name="connsiteY233" fmla="*/ 2194590 h 2323145"/>
              <a:gd name="connsiteX234" fmla="*/ 1515594 w 11269336"/>
              <a:gd name="connsiteY234" fmla="*/ 2189622 h 2323145"/>
              <a:gd name="connsiteX235" fmla="*/ 1512113 w 11269336"/>
              <a:gd name="connsiteY235" fmla="*/ 2188534 h 2323145"/>
              <a:gd name="connsiteX236" fmla="*/ 1498838 w 11269336"/>
              <a:gd name="connsiteY236" fmla="*/ 2189213 h 2323145"/>
              <a:gd name="connsiteX237" fmla="*/ 1494279 w 11269336"/>
              <a:gd name="connsiteY237" fmla="*/ 2183112 h 2323145"/>
              <a:gd name="connsiteX238" fmla="*/ 1473714 w 11269336"/>
              <a:gd name="connsiteY238" fmla="*/ 2179625 h 2323145"/>
              <a:gd name="connsiteX239" fmla="*/ 1449503 w 11269336"/>
              <a:gd name="connsiteY239" fmla="*/ 2182633 h 2323145"/>
              <a:gd name="connsiteX240" fmla="*/ 1266687 w 11269336"/>
              <a:gd name="connsiteY240" fmla="*/ 2212688 h 2323145"/>
              <a:gd name="connsiteX241" fmla="*/ 1239614 w 11269336"/>
              <a:gd name="connsiteY241" fmla="*/ 2209727 h 2323145"/>
              <a:gd name="connsiteX242" fmla="*/ 1202436 w 11269336"/>
              <a:gd name="connsiteY242" fmla="*/ 2209817 h 2323145"/>
              <a:gd name="connsiteX243" fmla="*/ 1136097 w 11269336"/>
              <a:gd name="connsiteY243" fmla="*/ 2205112 h 2323145"/>
              <a:gd name="connsiteX244" fmla="*/ 988232 w 11269336"/>
              <a:gd name="connsiteY244" fmla="*/ 2235635 h 2323145"/>
              <a:gd name="connsiteX245" fmla="*/ 981959 w 11269336"/>
              <a:gd name="connsiteY245" fmla="*/ 2231607 h 2323145"/>
              <a:gd name="connsiteX246" fmla="*/ 938600 w 11269336"/>
              <a:gd name="connsiteY246" fmla="*/ 2238113 h 2323145"/>
              <a:gd name="connsiteX247" fmla="*/ 791788 w 11269336"/>
              <a:gd name="connsiteY247" fmla="*/ 2293224 h 2323145"/>
              <a:gd name="connsiteX248" fmla="*/ 706914 w 11269336"/>
              <a:gd name="connsiteY248" fmla="*/ 2305046 h 2323145"/>
              <a:gd name="connsiteX249" fmla="*/ 675971 w 11269336"/>
              <a:gd name="connsiteY249" fmla="*/ 2304030 h 2323145"/>
              <a:gd name="connsiteX250" fmla="*/ 624180 w 11269336"/>
              <a:gd name="connsiteY250" fmla="*/ 2302650 h 2323145"/>
              <a:gd name="connsiteX251" fmla="*/ 583453 w 11269336"/>
              <a:gd name="connsiteY251" fmla="*/ 2288788 h 2323145"/>
              <a:gd name="connsiteX252" fmla="*/ 540946 w 11269336"/>
              <a:gd name="connsiteY252" fmla="*/ 2292721 h 2323145"/>
              <a:gd name="connsiteX253" fmla="*/ 533680 w 11269336"/>
              <a:gd name="connsiteY253" fmla="*/ 2310233 h 2323145"/>
              <a:gd name="connsiteX254" fmla="*/ 487366 w 11269336"/>
              <a:gd name="connsiteY254" fmla="*/ 2309053 h 2323145"/>
              <a:gd name="connsiteX255" fmla="*/ 416820 w 11269336"/>
              <a:gd name="connsiteY255" fmla="*/ 2305443 h 2323145"/>
              <a:gd name="connsiteX256" fmla="*/ 376805 w 11269336"/>
              <a:gd name="connsiteY256" fmla="*/ 2307647 h 2323145"/>
              <a:gd name="connsiteX257" fmla="*/ 266777 w 11269336"/>
              <a:gd name="connsiteY257" fmla="*/ 2309012 h 2323145"/>
              <a:gd name="connsiteX258" fmla="*/ 156013 w 11269336"/>
              <a:gd name="connsiteY258" fmla="*/ 2306832 h 2323145"/>
              <a:gd name="connsiteX259" fmla="*/ 87258 w 11269336"/>
              <a:gd name="connsiteY259" fmla="*/ 2285511 h 2323145"/>
              <a:gd name="connsiteX260" fmla="*/ 23798 w 11269336"/>
              <a:gd name="connsiteY260" fmla="*/ 2281822 h 2323145"/>
              <a:gd name="connsiteX261" fmla="*/ 0 w 11269336"/>
              <a:gd name="connsiteY261" fmla="*/ 2285369 h 2323145"/>
              <a:gd name="connsiteX262" fmla="*/ 0 w 11269336"/>
              <a:gd name="connsiteY26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678455 w 11269336"/>
              <a:gd name="connsiteY142" fmla="*/ 2156131 h 2323145"/>
              <a:gd name="connsiteX143" fmla="*/ 4593061 w 11269336"/>
              <a:gd name="connsiteY143" fmla="*/ 2171597 h 2323145"/>
              <a:gd name="connsiteX144" fmla="*/ 4533444 w 11269336"/>
              <a:gd name="connsiteY144" fmla="*/ 2181200 h 2323145"/>
              <a:gd name="connsiteX145" fmla="*/ 4492832 w 11269336"/>
              <a:gd name="connsiteY145" fmla="*/ 2188033 h 2323145"/>
              <a:gd name="connsiteX146" fmla="*/ 4467257 w 11269336"/>
              <a:gd name="connsiteY146" fmla="*/ 2196121 h 2323145"/>
              <a:gd name="connsiteX147" fmla="*/ 4459937 w 11269336"/>
              <a:gd name="connsiteY147" fmla="*/ 2195182 h 2323145"/>
              <a:gd name="connsiteX148" fmla="*/ 4433312 w 11269336"/>
              <a:gd name="connsiteY148" fmla="*/ 2199004 h 2323145"/>
              <a:gd name="connsiteX149" fmla="*/ 4420601 w 11269336"/>
              <a:gd name="connsiteY149" fmla="*/ 2205158 h 2323145"/>
              <a:gd name="connsiteX150" fmla="*/ 4405765 w 11269336"/>
              <a:gd name="connsiteY150" fmla="*/ 2199902 h 2323145"/>
              <a:gd name="connsiteX151" fmla="*/ 4401354 w 11269336"/>
              <a:gd name="connsiteY151" fmla="*/ 2194745 h 2323145"/>
              <a:gd name="connsiteX152" fmla="*/ 4383151 w 11269336"/>
              <a:gd name="connsiteY152" fmla="*/ 2201140 h 2323145"/>
              <a:gd name="connsiteX153" fmla="*/ 4366646 w 11269336"/>
              <a:gd name="connsiteY153" fmla="*/ 2198564 h 2323145"/>
              <a:gd name="connsiteX154" fmla="*/ 4354009 w 11269336"/>
              <a:gd name="connsiteY154" fmla="*/ 2204984 h 2323145"/>
              <a:gd name="connsiteX155" fmla="*/ 4348284 w 11269336"/>
              <a:gd name="connsiteY155" fmla="*/ 2205270 h 2323145"/>
              <a:gd name="connsiteX156" fmla="*/ 4333906 w 11269336"/>
              <a:gd name="connsiteY156" fmla="*/ 2205251 h 2323145"/>
              <a:gd name="connsiteX157" fmla="*/ 4308819 w 11269336"/>
              <a:gd name="connsiteY157" fmla="*/ 2203822 h 2323145"/>
              <a:gd name="connsiteX158" fmla="*/ 4301210 w 11269336"/>
              <a:gd name="connsiteY158" fmla="*/ 2204456 h 2323145"/>
              <a:gd name="connsiteX159" fmla="*/ 4283095 w 11269336"/>
              <a:gd name="connsiteY159" fmla="*/ 2198177 h 2323145"/>
              <a:gd name="connsiteX160" fmla="*/ 4250119 w 11269336"/>
              <a:gd name="connsiteY160" fmla="*/ 2196342 h 2323145"/>
              <a:gd name="connsiteX161" fmla="*/ 4189203 w 11269336"/>
              <a:gd name="connsiteY161" fmla="*/ 2178994 h 2323145"/>
              <a:gd name="connsiteX162" fmla="*/ 4154035 w 11269336"/>
              <a:gd name="connsiteY162" fmla="*/ 2171950 h 2323145"/>
              <a:gd name="connsiteX163" fmla="*/ 4129569 w 11269336"/>
              <a:gd name="connsiteY163" fmla="*/ 2163850 h 2323145"/>
              <a:gd name="connsiteX164" fmla="*/ 4061250 w 11269336"/>
              <a:gd name="connsiteY164" fmla="*/ 2159236 h 2323145"/>
              <a:gd name="connsiteX165" fmla="*/ 3945480 w 11269336"/>
              <a:gd name="connsiteY165" fmla="*/ 2158279 h 2323145"/>
              <a:gd name="connsiteX166" fmla="*/ 3921468 w 11269336"/>
              <a:gd name="connsiteY166" fmla="*/ 2156588 h 2323145"/>
              <a:gd name="connsiteX167" fmla="*/ 3903348 w 11269336"/>
              <a:gd name="connsiteY167" fmla="*/ 2149220 h 2323145"/>
              <a:gd name="connsiteX168" fmla="*/ 3901342 w 11269336"/>
              <a:gd name="connsiteY168" fmla="*/ 2142355 h 2323145"/>
              <a:gd name="connsiteX169" fmla="*/ 3888539 w 11269336"/>
              <a:gd name="connsiteY169" fmla="*/ 2140476 h 2323145"/>
              <a:gd name="connsiteX170" fmla="*/ 3885662 w 11269336"/>
              <a:gd name="connsiteY170" fmla="*/ 2138740 h 2323145"/>
              <a:gd name="connsiteX171" fmla="*/ 3868627 w 11269336"/>
              <a:gd name="connsiteY171" fmla="*/ 2130023 h 2323145"/>
              <a:gd name="connsiteX172" fmla="*/ 3819177 w 11269336"/>
              <a:gd name="connsiteY172" fmla="*/ 2142111 h 2323145"/>
              <a:gd name="connsiteX173" fmla="*/ 3769100 w 11269336"/>
              <a:gd name="connsiteY173" fmla="*/ 2131731 h 2323145"/>
              <a:gd name="connsiteX174" fmla="*/ 3562752 w 11269336"/>
              <a:gd name="connsiteY174" fmla="*/ 2131785 h 2323145"/>
              <a:gd name="connsiteX175" fmla="*/ 3541402 w 11269336"/>
              <a:gd name="connsiteY175" fmla="*/ 2106821 h 2323145"/>
              <a:gd name="connsiteX176" fmla="*/ 3365341 w 11269336"/>
              <a:gd name="connsiteY176" fmla="*/ 2077638 h 2323145"/>
              <a:gd name="connsiteX177" fmla="*/ 3170922 w 11269336"/>
              <a:gd name="connsiteY177" fmla="*/ 2115957 h 2323145"/>
              <a:gd name="connsiteX178" fmla="*/ 3156256 w 11269336"/>
              <a:gd name="connsiteY178" fmla="*/ 2124773 h 2323145"/>
              <a:gd name="connsiteX179" fmla="*/ 3140298 w 11269336"/>
              <a:gd name="connsiteY179" fmla="*/ 2129182 h 2323145"/>
              <a:gd name="connsiteX180" fmla="*/ 3138514 w 11269336"/>
              <a:gd name="connsiteY180" fmla="*/ 2128069 h 2323145"/>
              <a:gd name="connsiteX181" fmla="*/ 3120467 w 11269336"/>
              <a:gd name="connsiteY181" fmla="*/ 2128281 h 2323145"/>
              <a:gd name="connsiteX182" fmla="*/ 3116175 w 11269336"/>
              <a:gd name="connsiteY182" fmla="*/ 2131633 h 2323145"/>
              <a:gd name="connsiteX183" fmla="*/ 3103685 w 11269336"/>
              <a:gd name="connsiteY183" fmla="*/ 2132814 h 2323145"/>
              <a:gd name="connsiteX184" fmla="*/ 3078794 w 11269336"/>
              <a:gd name="connsiteY184" fmla="*/ 2137935 h 2323145"/>
              <a:gd name="connsiteX185" fmla="*/ 3074407 w 11269336"/>
              <a:gd name="connsiteY185" fmla="*/ 2136274 h 2323145"/>
              <a:gd name="connsiteX186" fmla="*/ 3037285 w 11269336"/>
              <a:gd name="connsiteY186" fmla="*/ 2139919 h 2323145"/>
              <a:gd name="connsiteX187" fmla="*/ 3036901 w 11269336"/>
              <a:gd name="connsiteY187" fmla="*/ 2138726 h 2323145"/>
              <a:gd name="connsiteX188" fmla="*/ 3026996 w 11269336"/>
              <a:gd name="connsiteY188" fmla="*/ 2134322 h 2323145"/>
              <a:gd name="connsiteX189" fmla="*/ 3007772 w 11269336"/>
              <a:gd name="connsiteY189" fmla="*/ 2128742 h 2323145"/>
              <a:gd name="connsiteX190" fmla="*/ 2965030 w 11269336"/>
              <a:gd name="connsiteY190" fmla="*/ 2100494 h 2323145"/>
              <a:gd name="connsiteX191" fmla="*/ 2926342 w 11269336"/>
              <a:gd name="connsiteY191" fmla="*/ 2104155 h 2323145"/>
              <a:gd name="connsiteX192" fmla="*/ 2918608 w 11269336"/>
              <a:gd name="connsiteY192" fmla="*/ 2104215 h 2323145"/>
              <a:gd name="connsiteX193" fmla="*/ 2918475 w 11269336"/>
              <a:gd name="connsiteY193" fmla="*/ 2103937 h 2323145"/>
              <a:gd name="connsiteX194" fmla="*/ 2910360 w 11269336"/>
              <a:gd name="connsiteY194" fmla="*/ 2103444 h 2323145"/>
              <a:gd name="connsiteX195" fmla="*/ 2904507 w 11269336"/>
              <a:gd name="connsiteY195" fmla="*/ 2104326 h 2323145"/>
              <a:gd name="connsiteX196" fmla="*/ 2889503 w 11269336"/>
              <a:gd name="connsiteY196" fmla="*/ 2104443 h 2323145"/>
              <a:gd name="connsiteX197" fmla="*/ 2884480 w 11269336"/>
              <a:gd name="connsiteY197" fmla="*/ 2102626 h 2323145"/>
              <a:gd name="connsiteX198" fmla="*/ 2882689 w 11269336"/>
              <a:gd name="connsiteY198" fmla="*/ 2099228 h 2323145"/>
              <a:gd name="connsiteX199" fmla="*/ 2881291 w 11269336"/>
              <a:gd name="connsiteY199" fmla="*/ 2099618 h 2323145"/>
              <a:gd name="connsiteX200" fmla="*/ 2853979 w 11269336"/>
              <a:gd name="connsiteY200" fmla="*/ 2090388 h 2323145"/>
              <a:gd name="connsiteX201" fmla="*/ 2791790 w 11269336"/>
              <a:gd name="connsiteY201" fmla="*/ 2080332 h 2323145"/>
              <a:gd name="connsiteX202" fmla="*/ 2755844 w 11269336"/>
              <a:gd name="connsiteY202" fmla="*/ 2078874 h 2323145"/>
              <a:gd name="connsiteX203" fmla="*/ 2657742 w 11269336"/>
              <a:gd name="connsiteY203" fmla="*/ 2070179 h 2323145"/>
              <a:gd name="connsiteX204" fmla="*/ 2559549 w 11269336"/>
              <a:gd name="connsiteY204" fmla="*/ 2057873 h 2323145"/>
              <a:gd name="connsiteX205" fmla="*/ 2512054 w 11269336"/>
              <a:gd name="connsiteY205" fmla="*/ 2031671 h 2323145"/>
              <a:gd name="connsiteX206" fmla="*/ 2506437 w 11269336"/>
              <a:gd name="connsiteY206" fmla="*/ 2030918 h 2323145"/>
              <a:gd name="connsiteX207" fmla="*/ 2491752 w 11269336"/>
              <a:gd name="connsiteY207" fmla="*/ 2033906 h 2323145"/>
              <a:gd name="connsiteX208" fmla="*/ 2486338 w 11269336"/>
              <a:gd name="connsiteY208" fmla="*/ 2035862 h 2323145"/>
              <a:gd name="connsiteX209" fmla="*/ 2478186 w 11269336"/>
              <a:gd name="connsiteY209" fmla="*/ 2036953 h 2323145"/>
              <a:gd name="connsiteX210" fmla="*/ 2477950 w 11269336"/>
              <a:gd name="connsiteY210" fmla="*/ 2036715 h 2323145"/>
              <a:gd name="connsiteX211" fmla="*/ 2470381 w 11269336"/>
              <a:gd name="connsiteY211" fmla="*/ 2038256 h 2323145"/>
              <a:gd name="connsiteX212" fmla="*/ 2433781 w 11269336"/>
              <a:gd name="connsiteY212" fmla="*/ 2049140 h 2323145"/>
              <a:gd name="connsiteX213" fmla="*/ 2381172 w 11269336"/>
              <a:gd name="connsiteY213" fmla="*/ 2030645 h 2323145"/>
              <a:gd name="connsiteX214" fmla="*/ 2360198 w 11269336"/>
              <a:gd name="connsiteY214" fmla="*/ 2029059 h 2323145"/>
              <a:gd name="connsiteX215" fmla="*/ 2348815 w 11269336"/>
              <a:gd name="connsiteY215" fmla="*/ 2026798 h 2323145"/>
              <a:gd name="connsiteX216" fmla="*/ 2347988 w 11269336"/>
              <a:gd name="connsiteY216" fmla="*/ 2025745 h 2323145"/>
              <a:gd name="connsiteX217" fmla="*/ 2312920 w 11269336"/>
              <a:gd name="connsiteY217" fmla="*/ 2036311 h 2323145"/>
              <a:gd name="connsiteX218" fmla="*/ 2307986 w 11269336"/>
              <a:gd name="connsiteY218" fmla="*/ 2035583 h 2323145"/>
              <a:gd name="connsiteX219" fmla="*/ 2285481 w 11269336"/>
              <a:gd name="connsiteY219" fmla="*/ 2045197 h 2323145"/>
              <a:gd name="connsiteX220" fmla="*/ 2273666 w 11269336"/>
              <a:gd name="connsiteY220" fmla="*/ 2048710 h 2323145"/>
              <a:gd name="connsiteX221" fmla="*/ 2270719 w 11269336"/>
              <a:gd name="connsiteY221" fmla="*/ 2052702 h 2323145"/>
              <a:gd name="connsiteX222" fmla="*/ 2253080 w 11269336"/>
              <a:gd name="connsiteY222" fmla="*/ 2056363 h 2323145"/>
              <a:gd name="connsiteX223" fmla="*/ 2250906 w 11269336"/>
              <a:gd name="connsiteY223" fmla="*/ 2055654 h 2323145"/>
              <a:gd name="connsiteX224" fmla="*/ 2236905 w 11269336"/>
              <a:gd name="connsiteY224" fmla="*/ 2062882 h 2323145"/>
              <a:gd name="connsiteX225" fmla="*/ 2225830 w 11269336"/>
              <a:gd name="connsiteY225" fmla="*/ 2074027 h 2323145"/>
              <a:gd name="connsiteX226" fmla="*/ 2073776 w 11269336"/>
              <a:gd name="connsiteY226" fmla="*/ 2089244 h 2323145"/>
              <a:gd name="connsiteX227" fmla="*/ 1948256 w 11269336"/>
              <a:gd name="connsiteY227" fmla="*/ 2146616 h 2323145"/>
              <a:gd name="connsiteX228" fmla="*/ 1865582 w 11269336"/>
              <a:gd name="connsiteY228" fmla="*/ 2153738 h 2323145"/>
              <a:gd name="connsiteX229" fmla="*/ 1835210 w 11269336"/>
              <a:gd name="connsiteY229" fmla="*/ 2134244 h 2323145"/>
              <a:gd name="connsiteX230" fmla="*/ 1632661 w 11269336"/>
              <a:gd name="connsiteY230" fmla="*/ 2173882 h 2323145"/>
              <a:gd name="connsiteX231" fmla="*/ 1579590 w 11269336"/>
              <a:gd name="connsiteY231" fmla="*/ 2173680 h 2323145"/>
              <a:gd name="connsiteX232" fmla="*/ 1535601 w 11269336"/>
              <a:gd name="connsiteY232" fmla="*/ 2194590 h 2323145"/>
              <a:gd name="connsiteX233" fmla="*/ 1515594 w 11269336"/>
              <a:gd name="connsiteY233" fmla="*/ 2189622 h 2323145"/>
              <a:gd name="connsiteX234" fmla="*/ 1512113 w 11269336"/>
              <a:gd name="connsiteY234" fmla="*/ 2188534 h 2323145"/>
              <a:gd name="connsiteX235" fmla="*/ 1498838 w 11269336"/>
              <a:gd name="connsiteY235" fmla="*/ 2189213 h 2323145"/>
              <a:gd name="connsiteX236" fmla="*/ 1494279 w 11269336"/>
              <a:gd name="connsiteY236" fmla="*/ 2183112 h 2323145"/>
              <a:gd name="connsiteX237" fmla="*/ 1473714 w 11269336"/>
              <a:gd name="connsiteY237" fmla="*/ 2179625 h 2323145"/>
              <a:gd name="connsiteX238" fmla="*/ 1449503 w 11269336"/>
              <a:gd name="connsiteY238" fmla="*/ 2182633 h 2323145"/>
              <a:gd name="connsiteX239" fmla="*/ 1266687 w 11269336"/>
              <a:gd name="connsiteY239" fmla="*/ 2212688 h 2323145"/>
              <a:gd name="connsiteX240" fmla="*/ 1239614 w 11269336"/>
              <a:gd name="connsiteY240" fmla="*/ 2209727 h 2323145"/>
              <a:gd name="connsiteX241" fmla="*/ 1202436 w 11269336"/>
              <a:gd name="connsiteY241" fmla="*/ 2209817 h 2323145"/>
              <a:gd name="connsiteX242" fmla="*/ 1136097 w 11269336"/>
              <a:gd name="connsiteY242" fmla="*/ 2205112 h 2323145"/>
              <a:gd name="connsiteX243" fmla="*/ 988232 w 11269336"/>
              <a:gd name="connsiteY243" fmla="*/ 2235635 h 2323145"/>
              <a:gd name="connsiteX244" fmla="*/ 981959 w 11269336"/>
              <a:gd name="connsiteY244" fmla="*/ 2231607 h 2323145"/>
              <a:gd name="connsiteX245" fmla="*/ 938600 w 11269336"/>
              <a:gd name="connsiteY245" fmla="*/ 2238113 h 2323145"/>
              <a:gd name="connsiteX246" fmla="*/ 791788 w 11269336"/>
              <a:gd name="connsiteY246" fmla="*/ 2293224 h 2323145"/>
              <a:gd name="connsiteX247" fmla="*/ 706914 w 11269336"/>
              <a:gd name="connsiteY247" fmla="*/ 2305046 h 2323145"/>
              <a:gd name="connsiteX248" fmla="*/ 675971 w 11269336"/>
              <a:gd name="connsiteY248" fmla="*/ 2304030 h 2323145"/>
              <a:gd name="connsiteX249" fmla="*/ 624180 w 11269336"/>
              <a:gd name="connsiteY249" fmla="*/ 2302650 h 2323145"/>
              <a:gd name="connsiteX250" fmla="*/ 583453 w 11269336"/>
              <a:gd name="connsiteY250" fmla="*/ 2288788 h 2323145"/>
              <a:gd name="connsiteX251" fmla="*/ 540946 w 11269336"/>
              <a:gd name="connsiteY251" fmla="*/ 2292721 h 2323145"/>
              <a:gd name="connsiteX252" fmla="*/ 533680 w 11269336"/>
              <a:gd name="connsiteY252" fmla="*/ 2310233 h 2323145"/>
              <a:gd name="connsiteX253" fmla="*/ 487366 w 11269336"/>
              <a:gd name="connsiteY253" fmla="*/ 2309053 h 2323145"/>
              <a:gd name="connsiteX254" fmla="*/ 416820 w 11269336"/>
              <a:gd name="connsiteY254" fmla="*/ 2305443 h 2323145"/>
              <a:gd name="connsiteX255" fmla="*/ 376805 w 11269336"/>
              <a:gd name="connsiteY255" fmla="*/ 2307647 h 2323145"/>
              <a:gd name="connsiteX256" fmla="*/ 266777 w 11269336"/>
              <a:gd name="connsiteY256" fmla="*/ 2309012 h 2323145"/>
              <a:gd name="connsiteX257" fmla="*/ 156013 w 11269336"/>
              <a:gd name="connsiteY257" fmla="*/ 2306832 h 2323145"/>
              <a:gd name="connsiteX258" fmla="*/ 87258 w 11269336"/>
              <a:gd name="connsiteY258" fmla="*/ 2285511 h 2323145"/>
              <a:gd name="connsiteX259" fmla="*/ 23798 w 11269336"/>
              <a:gd name="connsiteY259" fmla="*/ 2281822 h 2323145"/>
              <a:gd name="connsiteX260" fmla="*/ 0 w 11269336"/>
              <a:gd name="connsiteY260" fmla="*/ 2285369 h 2323145"/>
              <a:gd name="connsiteX261" fmla="*/ 0 w 11269336"/>
              <a:gd name="connsiteY261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702453 w 11269336"/>
              <a:gd name="connsiteY141" fmla="*/ 2151586 h 2323145"/>
              <a:gd name="connsiteX142" fmla="*/ 4593061 w 11269336"/>
              <a:gd name="connsiteY142" fmla="*/ 2171597 h 2323145"/>
              <a:gd name="connsiteX143" fmla="*/ 4533444 w 11269336"/>
              <a:gd name="connsiteY143" fmla="*/ 2181200 h 2323145"/>
              <a:gd name="connsiteX144" fmla="*/ 4492832 w 11269336"/>
              <a:gd name="connsiteY144" fmla="*/ 2188033 h 2323145"/>
              <a:gd name="connsiteX145" fmla="*/ 4467257 w 11269336"/>
              <a:gd name="connsiteY145" fmla="*/ 2196121 h 2323145"/>
              <a:gd name="connsiteX146" fmla="*/ 4459937 w 11269336"/>
              <a:gd name="connsiteY146" fmla="*/ 2195182 h 2323145"/>
              <a:gd name="connsiteX147" fmla="*/ 4433312 w 11269336"/>
              <a:gd name="connsiteY147" fmla="*/ 2199004 h 2323145"/>
              <a:gd name="connsiteX148" fmla="*/ 4420601 w 11269336"/>
              <a:gd name="connsiteY148" fmla="*/ 2205158 h 2323145"/>
              <a:gd name="connsiteX149" fmla="*/ 4405765 w 11269336"/>
              <a:gd name="connsiteY149" fmla="*/ 2199902 h 2323145"/>
              <a:gd name="connsiteX150" fmla="*/ 4401354 w 11269336"/>
              <a:gd name="connsiteY150" fmla="*/ 2194745 h 2323145"/>
              <a:gd name="connsiteX151" fmla="*/ 4383151 w 11269336"/>
              <a:gd name="connsiteY151" fmla="*/ 2201140 h 2323145"/>
              <a:gd name="connsiteX152" fmla="*/ 4366646 w 11269336"/>
              <a:gd name="connsiteY152" fmla="*/ 2198564 h 2323145"/>
              <a:gd name="connsiteX153" fmla="*/ 4354009 w 11269336"/>
              <a:gd name="connsiteY153" fmla="*/ 2204984 h 2323145"/>
              <a:gd name="connsiteX154" fmla="*/ 4348284 w 11269336"/>
              <a:gd name="connsiteY154" fmla="*/ 2205270 h 2323145"/>
              <a:gd name="connsiteX155" fmla="*/ 4333906 w 11269336"/>
              <a:gd name="connsiteY155" fmla="*/ 2205251 h 2323145"/>
              <a:gd name="connsiteX156" fmla="*/ 4308819 w 11269336"/>
              <a:gd name="connsiteY156" fmla="*/ 2203822 h 2323145"/>
              <a:gd name="connsiteX157" fmla="*/ 4301210 w 11269336"/>
              <a:gd name="connsiteY157" fmla="*/ 2204456 h 2323145"/>
              <a:gd name="connsiteX158" fmla="*/ 4283095 w 11269336"/>
              <a:gd name="connsiteY158" fmla="*/ 2198177 h 2323145"/>
              <a:gd name="connsiteX159" fmla="*/ 4250119 w 11269336"/>
              <a:gd name="connsiteY159" fmla="*/ 2196342 h 2323145"/>
              <a:gd name="connsiteX160" fmla="*/ 4189203 w 11269336"/>
              <a:gd name="connsiteY160" fmla="*/ 2178994 h 2323145"/>
              <a:gd name="connsiteX161" fmla="*/ 4154035 w 11269336"/>
              <a:gd name="connsiteY161" fmla="*/ 2171950 h 2323145"/>
              <a:gd name="connsiteX162" fmla="*/ 4129569 w 11269336"/>
              <a:gd name="connsiteY162" fmla="*/ 2163850 h 2323145"/>
              <a:gd name="connsiteX163" fmla="*/ 4061250 w 11269336"/>
              <a:gd name="connsiteY163" fmla="*/ 2159236 h 2323145"/>
              <a:gd name="connsiteX164" fmla="*/ 3945480 w 11269336"/>
              <a:gd name="connsiteY164" fmla="*/ 2158279 h 2323145"/>
              <a:gd name="connsiteX165" fmla="*/ 3921468 w 11269336"/>
              <a:gd name="connsiteY165" fmla="*/ 2156588 h 2323145"/>
              <a:gd name="connsiteX166" fmla="*/ 3903348 w 11269336"/>
              <a:gd name="connsiteY166" fmla="*/ 2149220 h 2323145"/>
              <a:gd name="connsiteX167" fmla="*/ 3901342 w 11269336"/>
              <a:gd name="connsiteY167" fmla="*/ 2142355 h 2323145"/>
              <a:gd name="connsiteX168" fmla="*/ 3888539 w 11269336"/>
              <a:gd name="connsiteY168" fmla="*/ 2140476 h 2323145"/>
              <a:gd name="connsiteX169" fmla="*/ 3885662 w 11269336"/>
              <a:gd name="connsiteY169" fmla="*/ 2138740 h 2323145"/>
              <a:gd name="connsiteX170" fmla="*/ 3868627 w 11269336"/>
              <a:gd name="connsiteY170" fmla="*/ 2130023 h 2323145"/>
              <a:gd name="connsiteX171" fmla="*/ 3819177 w 11269336"/>
              <a:gd name="connsiteY171" fmla="*/ 2142111 h 2323145"/>
              <a:gd name="connsiteX172" fmla="*/ 3769100 w 11269336"/>
              <a:gd name="connsiteY172" fmla="*/ 2131731 h 2323145"/>
              <a:gd name="connsiteX173" fmla="*/ 3562752 w 11269336"/>
              <a:gd name="connsiteY173" fmla="*/ 2131785 h 2323145"/>
              <a:gd name="connsiteX174" fmla="*/ 3541402 w 11269336"/>
              <a:gd name="connsiteY174" fmla="*/ 2106821 h 2323145"/>
              <a:gd name="connsiteX175" fmla="*/ 3365341 w 11269336"/>
              <a:gd name="connsiteY175" fmla="*/ 2077638 h 2323145"/>
              <a:gd name="connsiteX176" fmla="*/ 3170922 w 11269336"/>
              <a:gd name="connsiteY176" fmla="*/ 2115957 h 2323145"/>
              <a:gd name="connsiteX177" fmla="*/ 3156256 w 11269336"/>
              <a:gd name="connsiteY177" fmla="*/ 2124773 h 2323145"/>
              <a:gd name="connsiteX178" fmla="*/ 3140298 w 11269336"/>
              <a:gd name="connsiteY178" fmla="*/ 2129182 h 2323145"/>
              <a:gd name="connsiteX179" fmla="*/ 3138514 w 11269336"/>
              <a:gd name="connsiteY179" fmla="*/ 2128069 h 2323145"/>
              <a:gd name="connsiteX180" fmla="*/ 3120467 w 11269336"/>
              <a:gd name="connsiteY180" fmla="*/ 2128281 h 2323145"/>
              <a:gd name="connsiteX181" fmla="*/ 3116175 w 11269336"/>
              <a:gd name="connsiteY181" fmla="*/ 2131633 h 2323145"/>
              <a:gd name="connsiteX182" fmla="*/ 3103685 w 11269336"/>
              <a:gd name="connsiteY182" fmla="*/ 2132814 h 2323145"/>
              <a:gd name="connsiteX183" fmla="*/ 3078794 w 11269336"/>
              <a:gd name="connsiteY183" fmla="*/ 2137935 h 2323145"/>
              <a:gd name="connsiteX184" fmla="*/ 3074407 w 11269336"/>
              <a:gd name="connsiteY184" fmla="*/ 2136274 h 2323145"/>
              <a:gd name="connsiteX185" fmla="*/ 3037285 w 11269336"/>
              <a:gd name="connsiteY185" fmla="*/ 2139919 h 2323145"/>
              <a:gd name="connsiteX186" fmla="*/ 3036901 w 11269336"/>
              <a:gd name="connsiteY186" fmla="*/ 2138726 h 2323145"/>
              <a:gd name="connsiteX187" fmla="*/ 3026996 w 11269336"/>
              <a:gd name="connsiteY187" fmla="*/ 2134322 h 2323145"/>
              <a:gd name="connsiteX188" fmla="*/ 3007772 w 11269336"/>
              <a:gd name="connsiteY188" fmla="*/ 2128742 h 2323145"/>
              <a:gd name="connsiteX189" fmla="*/ 2965030 w 11269336"/>
              <a:gd name="connsiteY189" fmla="*/ 2100494 h 2323145"/>
              <a:gd name="connsiteX190" fmla="*/ 2926342 w 11269336"/>
              <a:gd name="connsiteY190" fmla="*/ 2104155 h 2323145"/>
              <a:gd name="connsiteX191" fmla="*/ 2918608 w 11269336"/>
              <a:gd name="connsiteY191" fmla="*/ 2104215 h 2323145"/>
              <a:gd name="connsiteX192" fmla="*/ 2918475 w 11269336"/>
              <a:gd name="connsiteY192" fmla="*/ 2103937 h 2323145"/>
              <a:gd name="connsiteX193" fmla="*/ 2910360 w 11269336"/>
              <a:gd name="connsiteY193" fmla="*/ 2103444 h 2323145"/>
              <a:gd name="connsiteX194" fmla="*/ 2904507 w 11269336"/>
              <a:gd name="connsiteY194" fmla="*/ 2104326 h 2323145"/>
              <a:gd name="connsiteX195" fmla="*/ 2889503 w 11269336"/>
              <a:gd name="connsiteY195" fmla="*/ 2104443 h 2323145"/>
              <a:gd name="connsiteX196" fmla="*/ 2884480 w 11269336"/>
              <a:gd name="connsiteY196" fmla="*/ 2102626 h 2323145"/>
              <a:gd name="connsiteX197" fmla="*/ 2882689 w 11269336"/>
              <a:gd name="connsiteY197" fmla="*/ 2099228 h 2323145"/>
              <a:gd name="connsiteX198" fmla="*/ 2881291 w 11269336"/>
              <a:gd name="connsiteY198" fmla="*/ 2099618 h 2323145"/>
              <a:gd name="connsiteX199" fmla="*/ 2853979 w 11269336"/>
              <a:gd name="connsiteY199" fmla="*/ 2090388 h 2323145"/>
              <a:gd name="connsiteX200" fmla="*/ 2791790 w 11269336"/>
              <a:gd name="connsiteY200" fmla="*/ 2080332 h 2323145"/>
              <a:gd name="connsiteX201" fmla="*/ 2755844 w 11269336"/>
              <a:gd name="connsiteY201" fmla="*/ 2078874 h 2323145"/>
              <a:gd name="connsiteX202" fmla="*/ 2657742 w 11269336"/>
              <a:gd name="connsiteY202" fmla="*/ 2070179 h 2323145"/>
              <a:gd name="connsiteX203" fmla="*/ 2559549 w 11269336"/>
              <a:gd name="connsiteY203" fmla="*/ 2057873 h 2323145"/>
              <a:gd name="connsiteX204" fmla="*/ 2512054 w 11269336"/>
              <a:gd name="connsiteY204" fmla="*/ 2031671 h 2323145"/>
              <a:gd name="connsiteX205" fmla="*/ 2506437 w 11269336"/>
              <a:gd name="connsiteY205" fmla="*/ 2030918 h 2323145"/>
              <a:gd name="connsiteX206" fmla="*/ 2491752 w 11269336"/>
              <a:gd name="connsiteY206" fmla="*/ 2033906 h 2323145"/>
              <a:gd name="connsiteX207" fmla="*/ 2486338 w 11269336"/>
              <a:gd name="connsiteY207" fmla="*/ 2035862 h 2323145"/>
              <a:gd name="connsiteX208" fmla="*/ 2478186 w 11269336"/>
              <a:gd name="connsiteY208" fmla="*/ 2036953 h 2323145"/>
              <a:gd name="connsiteX209" fmla="*/ 2477950 w 11269336"/>
              <a:gd name="connsiteY209" fmla="*/ 2036715 h 2323145"/>
              <a:gd name="connsiteX210" fmla="*/ 2470381 w 11269336"/>
              <a:gd name="connsiteY210" fmla="*/ 2038256 h 2323145"/>
              <a:gd name="connsiteX211" fmla="*/ 2433781 w 11269336"/>
              <a:gd name="connsiteY211" fmla="*/ 2049140 h 2323145"/>
              <a:gd name="connsiteX212" fmla="*/ 2381172 w 11269336"/>
              <a:gd name="connsiteY212" fmla="*/ 2030645 h 2323145"/>
              <a:gd name="connsiteX213" fmla="*/ 2360198 w 11269336"/>
              <a:gd name="connsiteY213" fmla="*/ 2029059 h 2323145"/>
              <a:gd name="connsiteX214" fmla="*/ 2348815 w 11269336"/>
              <a:gd name="connsiteY214" fmla="*/ 2026798 h 2323145"/>
              <a:gd name="connsiteX215" fmla="*/ 2347988 w 11269336"/>
              <a:gd name="connsiteY215" fmla="*/ 2025745 h 2323145"/>
              <a:gd name="connsiteX216" fmla="*/ 2312920 w 11269336"/>
              <a:gd name="connsiteY216" fmla="*/ 2036311 h 2323145"/>
              <a:gd name="connsiteX217" fmla="*/ 2307986 w 11269336"/>
              <a:gd name="connsiteY217" fmla="*/ 2035583 h 2323145"/>
              <a:gd name="connsiteX218" fmla="*/ 2285481 w 11269336"/>
              <a:gd name="connsiteY218" fmla="*/ 2045197 h 2323145"/>
              <a:gd name="connsiteX219" fmla="*/ 2273666 w 11269336"/>
              <a:gd name="connsiteY219" fmla="*/ 2048710 h 2323145"/>
              <a:gd name="connsiteX220" fmla="*/ 2270719 w 11269336"/>
              <a:gd name="connsiteY220" fmla="*/ 2052702 h 2323145"/>
              <a:gd name="connsiteX221" fmla="*/ 2253080 w 11269336"/>
              <a:gd name="connsiteY221" fmla="*/ 2056363 h 2323145"/>
              <a:gd name="connsiteX222" fmla="*/ 2250906 w 11269336"/>
              <a:gd name="connsiteY222" fmla="*/ 2055654 h 2323145"/>
              <a:gd name="connsiteX223" fmla="*/ 2236905 w 11269336"/>
              <a:gd name="connsiteY223" fmla="*/ 2062882 h 2323145"/>
              <a:gd name="connsiteX224" fmla="*/ 2225830 w 11269336"/>
              <a:gd name="connsiteY224" fmla="*/ 2074027 h 2323145"/>
              <a:gd name="connsiteX225" fmla="*/ 2073776 w 11269336"/>
              <a:gd name="connsiteY225" fmla="*/ 2089244 h 2323145"/>
              <a:gd name="connsiteX226" fmla="*/ 1948256 w 11269336"/>
              <a:gd name="connsiteY226" fmla="*/ 2146616 h 2323145"/>
              <a:gd name="connsiteX227" fmla="*/ 1865582 w 11269336"/>
              <a:gd name="connsiteY227" fmla="*/ 2153738 h 2323145"/>
              <a:gd name="connsiteX228" fmla="*/ 1835210 w 11269336"/>
              <a:gd name="connsiteY228" fmla="*/ 2134244 h 2323145"/>
              <a:gd name="connsiteX229" fmla="*/ 1632661 w 11269336"/>
              <a:gd name="connsiteY229" fmla="*/ 2173882 h 2323145"/>
              <a:gd name="connsiteX230" fmla="*/ 1579590 w 11269336"/>
              <a:gd name="connsiteY230" fmla="*/ 2173680 h 2323145"/>
              <a:gd name="connsiteX231" fmla="*/ 1535601 w 11269336"/>
              <a:gd name="connsiteY231" fmla="*/ 2194590 h 2323145"/>
              <a:gd name="connsiteX232" fmla="*/ 1515594 w 11269336"/>
              <a:gd name="connsiteY232" fmla="*/ 2189622 h 2323145"/>
              <a:gd name="connsiteX233" fmla="*/ 1512113 w 11269336"/>
              <a:gd name="connsiteY233" fmla="*/ 2188534 h 2323145"/>
              <a:gd name="connsiteX234" fmla="*/ 1498838 w 11269336"/>
              <a:gd name="connsiteY234" fmla="*/ 2189213 h 2323145"/>
              <a:gd name="connsiteX235" fmla="*/ 1494279 w 11269336"/>
              <a:gd name="connsiteY235" fmla="*/ 2183112 h 2323145"/>
              <a:gd name="connsiteX236" fmla="*/ 1473714 w 11269336"/>
              <a:gd name="connsiteY236" fmla="*/ 2179625 h 2323145"/>
              <a:gd name="connsiteX237" fmla="*/ 1449503 w 11269336"/>
              <a:gd name="connsiteY237" fmla="*/ 2182633 h 2323145"/>
              <a:gd name="connsiteX238" fmla="*/ 1266687 w 11269336"/>
              <a:gd name="connsiteY238" fmla="*/ 2212688 h 2323145"/>
              <a:gd name="connsiteX239" fmla="*/ 1239614 w 11269336"/>
              <a:gd name="connsiteY239" fmla="*/ 2209727 h 2323145"/>
              <a:gd name="connsiteX240" fmla="*/ 1202436 w 11269336"/>
              <a:gd name="connsiteY240" fmla="*/ 2209817 h 2323145"/>
              <a:gd name="connsiteX241" fmla="*/ 1136097 w 11269336"/>
              <a:gd name="connsiteY241" fmla="*/ 2205112 h 2323145"/>
              <a:gd name="connsiteX242" fmla="*/ 988232 w 11269336"/>
              <a:gd name="connsiteY242" fmla="*/ 2235635 h 2323145"/>
              <a:gd name="connsiteX243" fmla="*/ 981959 w 11269336"/>
              <a:gd name="connsiteY243" fmla="*/ 2231607 h 2323145"/>
              <a:gd name="connsiteX244" fmla="*/ 938600 w 11269336"/>
              <a:gd name="connsiteY244" fmla="*/ 2238113 h 2323145"/>
              <a:gd name="connsiteX245" fmla="*/ 791788 w 11269336"/>
              <a:gd name="connsiteY245" fmla="*/ 2293224 h 2323145"/>
              <a:gd name="connsiteX246" fmla="*/ 706914 w 11269336"/>
              <a:gd name="connsiteY246" fmla="*/ 2305046 h 2323145"/>
              <a:gd name="connsiteX247" fmla="*/ 675971 w 11269336"/>
              <a:gd name="connsiteY247" fmla="*/ 2304030 h 2323145"/>
              <a:gd name="connsiteX248" fmla="*/ 624180 w 11269336"/>
              <a:gd name="connsiteY248" fmla="*/ 2302650 h 2323145"/>
              <a:gd name="connsiteX249" fmla="*/ 583453 w 11269336"/>
              <a:gd name="connsiteY249" fmla="*/ 2288788 h 2323145"/>
              <a:gd name="connsiteX250" fmla="*/ 540946 w 11269336"/>
              <a:gd name="connsiteY250" fmla="*/ 2292721 h 2323145"/>
              <a:gd name="connsiteX251" fmla="*/ 533680 w 11269336"/>
              <a:gd name="connsiteY251" fmla="*/ 2310233 h 2323145"/>
              <a:gd name="connsiteX252" fmla="*/ 487366 w 11269336"/>
              <a:gd name="connsiteY252" fmla="*/ 2309053 h 2323145"/>
              <a:gd name="connsiteX253" fmla="*/ 416820 w 11269336"/>
              <a:gd name="connsiteY253" fmla="*/ 2305443 h 2323145"/>
              <a:gd name="connsiteX254" fmla="*/ 376805 w 11269336"/>
              <a:gd name="connsiteY254" fmla="*/ 2307647 h 2323145"/>
              <a:gd name="connsiteX255" fmla="*/ 266777 w 11269336"/>
              <a:gd name="connsiteY255" fmla="*/ 2309012 h 2323145"/>
              <a:gd name="connsiteX256" fmla="*/ 156013 w 11269336"/>
              <a:gd name="connsiteY256" fmla="*/ 2306832 h 2323145"/>
              <a:gd name="connsiteX257" fmla="*/ 87258 w 11269336"/>
              <a:gd name="connsiteY257" fmla="*/ 2285511 h 2323145"/>
              <a:gd name="connsiteX258" fmla="*/ 23798 w 11269336"/>
              <a:gd name="connsiteY258" fmla="*/ 2281822 h 2323145"/>
              <a:gd name="connsiteX259" fmla="*/ 0 w 11269336"/>
              <a:gd name="connsiteY259" fmla="*/ 2285369 h 2323145"/>
              <a:gd name="connsiteX260" fmla="*/ 0 w 11269336"/>
              <a:gd name="connsiteY260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807902 w 11269336"/>
              <a:gd name="connsiteY135" fmla="*/ 2138894 h 2323145"/>
              <a:gd name="connsiteX136" fmla="*/ 4765388 w 11269336"/>
              <a:gd name="connsiteY136" fmla="*/ 2162525 h 2323145"/>
              <a:gd name="connsiteX137" fmla="*/ 4745033 w 11269336"/>
              <a:gd name="connsiteY137" fmla="*/ 2158859 h 2323145"/>
              <a:gd name="connsiteX138" fmla="*/ 4741475 w 11269336"/>
              <a:gd name="connsiteY138" fmla="*/ 2157998 h 2323145"/>
              <a:gd name="connsiteX139" fmla="*/ 4728247 w 11269336"/>
              <a:gd name="connsiteY139" fmla="*/ 2159526 h 2323145"/>
              <a:gd name="connsiteX140" fmla="*/ 4723263 w 11269336"/>
              <a:gd name="connsiteY140" fmla="*/ 2153742 h 2323145"/>
              <a:gd name="connsiteX141" fmla="*/ 4593061 w 11269336"/>
              <a:gd name="connsiteY141" fmla="*/ 2171597 h 2323145"/>
              <a:gd name="connsiteX142" fmla="*/ 4533444 w 11269336"/>
              <a:gd name="connsiteY142" fmla="*/ 2181200 h 2323145"/>
              <a:gd name="connsiteX143" fmla="*/ 4492832 w 11269336"/>
              <a:gd name="connsiteY143" fmla="*/ 2188033 h 2323145"/>
              <a:gd name="connsiteX144" fmla="*/ 4467257 w 11269336"/>
              <a:gd name="connsiteY144" fmla="*/ 2196121 h 2323145"/>
              <a:gd name="connsiteX145" fmla="*/ 4459937 w 11269336"/>
              <a:gd name="connsiteY145" fmla="*/ 2195182 h 2323145"/>
              <a:gd name="connsiteX146" fmla="*/ 4433312 w 11269336"/>
              <a:gd name="connsiteY146" fmla="*/ 2199004 h 2323145"/>
              <a:gd name="connsiteX147" fmla="*/ 4420601 w 11269336"/>
              <a:gd name="connsiteY147" fmla="*/ 2205158 h 2323145"/>
              <a:gd name="connsiteX148" fmla="*/ 4405765 w 11269336"/>
              <a:gd name="connsiteY148" fmla="*/ 2199902 h 2323145"/>
              <a:gd name="connsiteX149" fmla="*/ 4401354 w 11269336"/>
              <a:gd name="connsiteY149" fmla="*/ 2194745 h 2323145"/>
              <a:gd name="connsiteX150" fmla="*/ 4383151 w 11269336"/>
              <a:gd name="connsiteY150" fmla="*/ 2201140 h 2323145"/>
              <a:gd name="connsiteX151" fmla="*/ 4366646 w 11269336"/>
              <a:gd name="connsiteY151" fmla="*/ 2198564 h 2323145"/>
              <a:gd name="connsiteX152" fmla="*/ 4354009 w 11269336"/>
              <a:gd name="connsiteY152" fmla="*/ 2204984 h 2323145"/>
              <a:gd name="connsiteX153" fmla="*/ 4348284 w 11269336"/>
              <a:gd name="connsiteY153" fmla="*/ 2205270 h 2323145"/>
              <a:gd name="connsiteX154" fmla="*/ 4333906 w 11269336"/>
              <a:gd name="connsiteY154" fmla="*/ 2205251 h 2323145"/>
              <a:gd name="connsiteX155" fmla="*/ 4308819 w 11269336"/>
              <a:gd name="connsiteY155" fmla="*/ 2203822 h 2323145"/>
              <a:gd name="connsiteX156" fmla="*/ 4301210 w 11269336"/>
              <a:gd name="connsiteY156" fmla="*/ 2204456 h 2323145"/>
              <a:gd name="connsiteX157" fmla="*/ 4283095 w 11269336"/>
              <a:gd name="connsiteY157" fmla="*/ 2198177 h 2323145"/>
              <a:gd name="connsiteX158" fmla="*/ 4250119 w 11269336"/>
              <a:gd name="connsiteY158" fmla="*/ 2196342 h 2323145"/>
              <a:gd name="connsiteX159" fmla="*/ 4189203 w 11269336"/>
              <a:gd name="connsiteY159" fmla="*/ 2178994 h 2323145"/>
              <a:gd name="connsiteX160" fmla="*/ 4154035 w 11269336"/>
              <a:gd name="connsiteY160" fmla="*/ 2171950 h 2323145"/>
              <a:gd name="connsiteX161" fmla="*/ 4129569 w 11269336"/>
              <a:gd name="connsiteY161" fmla="*/ 2163850 h 2323145"/>
              <a:gd name="connsiteX162" fmla="*/ 4061250 w 11269336"/>
              <a:gd name="connsiteY162" fmla="*/ 2159236 h 2323145"/>
              <a:gd name="connsiteX163" fmla="*/ 3945480 w 11269336"/>
              <a:gd name="connsiteY163" fmla="*/ 2158279 h 2323145"/>
              <a:gd name="connsiteX164" fmla="*/ 3921468 w 11269336"/>
              <a:gd name="connsiteY164" fmla="*/ 2156588 h 2323145"/>
              <a:gd name="connsiteX165" fmla="*/ 3903348 w 11269336"/>
              <a:gd name="connsiteY165" fmla="*/ 2149220 h 2323145"/>
              <a:gd name="connsiteX166" fmla="*/ 3901342 w 11269336"/>
              <a:gd name="connsiteY166" fmla="*/ 2142355 h 2323145"/>
              <a:gd name="connsiteX167" fmla="*/ 3888539 w 11269336"/>
              <a:gd name="connsiteY167" fmla="*/ 2140476 h 2323145"/>
              <a:gd name="connsiteX168" fmla="*/ 3885662 w 11269336"/>
              <a:gd name="connsiteY168" fmla="*/ 2138740 h 2323145"/>
              <a:gd name="connsiteX169" fmla="*/ 3868627 w 11269336"/>
              <a:gd name="connsiteY169" fmla="*/ 2130023 h 2323145"/>
              <a:gd name="connsiteX170" fmla="*/ 3819177 w 11269336"/>
              <a:gd name="connsiteY170" fmla="*/ 2142111 h 2323145"/>
              <a:gd name="connsiteX171" fmla="*/ 3769100 w 11269336"/>
              <a:gd name="connsiteY171" fmla="*/ 2131731 h 2323145"/>
              <a:gd name="connsiteX172" fmla="*/ 3562752 w 11269336"/>
              <a:gd name="connsiteY172" fmla="*/ 2131785 h 2323145"/>
              <a:gd name="connsiteX173" fmla="*/ 3541402 w 11269336"/>
              <a:gd name="connsiteY173" fmla="*/ 2106821 h 2323145"/>
              <a:gd name="connsiteX174" fmla="*/ 3365341 w 11269336"/>
              <a:gd name="connsiteY174" fmla="*/ 2077638 h 2323145"/>
              <a:gd name="connsiteX175" fmla="*/ 3170922 w 11269336"/>
              <a:gd name="connsiteY175" fmla="*/ 2115957 h 2323145"/>
              <a:gd name="connsiteX176" fmla="*/ 3156256 w 11269336"/>
              <a:gd name="connsiteY176" fmla="*/ 2124773 h 2323145"/>
              <a:gd name="connsiteX177" fmla="*/ 3140298 w 11269336"/>
              <a:gd name="connsiteY177" fmla="*/ 2129182 h 2323145"/>
              <a:gd name="connsiteX178" fmla="*/ 3138514 w 11269336"/>
              <a:gd name="connsiteY178" fmla="*/ 2128069 h 2323145"/>
              <a:gd name="connsiteX179" fmla="*/ 3120467 w 11269336"/>
              <a:gd name="connsiteY179" fmla="*/ 2128281 h 2323145"/>
              <a:gd name="connsiteX180" fmla="*/ 3116175 w 11269336"/>
              <a:gd name="connsiteY180" fmla="*/ 2131633 h 2323145"/>
              <a:gd name="connsiteX181" fmla="*/ 3103685 w 11269336"/>
              <a:gd name="connsiteY181" fmla="*/ 2132814 h 2323145"/>
              <a:gd name="connsiteX182" fmla="*/ 3078794 w 11269336"/>
              <a:gd name="connsiteY182" fmla="*/ 2137935 h 2323145"/>
              <a:gd name="connsiteX183" fmla="*/ 3074407 w 11269336"/>
              <a:gd name="connsiteY183" fmla="*/ 2136274 h 2323145"/>
              <a:gd name="connsiteX184" fmla="*/ 3037285 w 11269336"/>
              <a:gd name="connsiteY184" fmla="*/ 2139919 h 2323145"/>
              <a:gd name="connsiteX185" fmla="*/ 3036901 w 11269336"/>
              <a:gd name="connsiteY185" fmla="*/ 2138726 h 2323145"/>
              <a:gd name="connsiteX186" fmla="*/ 3026996 w 11269336"/>
              <a:gd name="connsiteY186" fmla="*/ 2134322 h 2323145"/>
              <a:gd name="connsiteX187" fmla="*/ 3007772 w 11269336"/>
              <a:gd name="connsiteY187" fmla="*/ 2128742 h 2323145"/>
              <a:gd name="connsiteX188" fmla="*/ 2965030 w 11269336"/>
              <a:gd name="connsiteY188" fmla="*/ 2100494 h 2323145"/>
              <a:gd name="connsiteX189" fmla="*/ 2926342 w 11269336"/>
              <a:gd name="connsiteY189" fmla="*/ 2104155 h 2323145"/>
              <a:gd name="connsiteX190" fmla="*/ 2918608 w 11269336"/>
              <a:gd name="connsiteY190" fmla="*/ 2104215 h 2323145"/>
              <a:gd name="connsiteX191" fmla="*/ 2918475 w 11269336"/>
              <a:gd name="connsiteY191" fmla="*/ 2103937 h 2323145"/>
              <a:gd name="connsiteX192" fmla="*/ 2910360 w 11269336"/>
              <a:gd name="connsiteY192" fmla="*/ 2103444 h 2323145"/>
              <a:gd name="connsiteX193" fmla="*/ 2904507 w 11269336"/>
              <a:gd name="connsiteY193" fmla="*/ 2104326 h 2323145"/>
              <a:gd name="connsiteX194" fmla="*/ 2889503 w 11269336"/>
              <a:gd name="connsiteY194" fmla="*/ 2104443 h 2323145"/>
              <a:gd name="connsiteX195" fmla="*/ 2884480 w 11269336"/>
              <a:gd name="connsiteY195" fmla="*/ 2102626 h 2323145"/>
              <a:gd name="connsiteX196" fmla="*/ 2882689 w 11269336"/>
              <a:gd name="connsiteY196" fmla="*/ 2099228 h 2323145"/>
              <a:gd name="connsiteX197" fmla="*/ 2881291 w 11269336"/>
              <a:gd name="connsiteY197" fmla="*/ 2099618 h 2323145"/>
              <a:gd name="connsiteX198" fmla="*/ 2853979 w 11269336"/>
              <a:gd name="connsiteY198" fmla="*/ 2090388 h 2323145"/>
              <a:gd name="connsiteX199" fmla="*/ 2791790 w 11269336"/>
              <a:gd name="connsiteY199" fmla="*/ 2080332 h 2323145"/>
              <a:gd name="connsiteX200" fmla="*/ 2755844 w 11269336"/>
              <a:gd name="connsiteY200" fmla="*/ 2078874 h 2323145"/>
              <a:gd name="connsiteX201" fmla="*/ 2657742 w 11269336"/>
              <a:gd name="connsiteY201" fmla="*/ 2070179 h 2323145"/>
              <a:gd name="connsiteX202" fmla="*/ 2559549 w 11269336"/>
              <a:gd name="connsiteY202" fmla="*/ 2057873 h 2323145"/>
              <a:gd name="connsiteX203" fmla="*/ 2512054 w 11269336"/>
              <a:gd name="connsiteY203" fmla="*/ 2031671 h 2323145"/>
              <a:gd name="connsiteX204" fmla="*/ 2506437 w 11269336"/>
              <a:gd name="connsiteY204" fmla="*/ 2030918 h 2323145"/>
              <a:gd name="connsiteX205" fmla="*/ 2491752 w 11269336"/>
              <a:gd name="connsiteY205" fmla="*/ 2033906 h 2323145"/>
              <a:gd name="connsiteX206" fmla="*/ 2486338 w 11269336"/>
              <a:gd name="connsiteY206" fmla="*/ 2035862 h 2323145"/>
              <a:gd name="connsiteX207" fmla="*/ 2478186 w 11269336"/>
              <a:gd name="connsiteY207" fmla="*/ 2036953 h 2323145"/>
              <a:gd name="connsiteX208" fmla="*/ 2477950 w 11269336"/>
              <a:gd name="connsiteY208" fmla="*/ 2036715 h 2323145"/>
              <a:gd name="connsiteX209" fmla="*/ 2470381 w 11269336"/>
              <a:gd name="connsiteY209" fmla="*/ 2038256 h 2323145"/>
              <a:gd name="connsiteX210" fmla="*/ 2433781 w 11269336"/>
              <a:gd name="connsiteY210" fmla="*/ 2049140 h 2323145"/>
              <a:gd name="connsiteX211" fmla="*/ 2381172 w 11269336"/>
              <a:gd name="connsiteY211" fmla="*/ 2030645 h 2323145"/>
              <a:gd name="connsiteX212" fmla="*/ 2360198 w 11269336"/>
              <a:gd name="connsiteY212" fmla="*/ 2029059 h 2323145"/>
              <a:gd name="connsiteX213" fmla="*/ 2348815 w 11269336"/>
              <a:gd name="connsiteY213" fmla="*/ 2026798 h 2323145"/>
              <a:gd name="connsiteX214" fmla="*/ 2347988 w 11269336"/>
              <a:gd name="connsiteY214" fmla="*/ 2025745 h 2323145"/>
              <a:gd name="connsiteX215" fmla="*/ 2312920 w 11269336"/>
              <a:gd name="connsiteY215" fmla="*/ 2036311 h 2323145"/>
              <a:gd name="connsiteX216" fmla="*/ 2307986 w 11269336"/>
              <a:gd name="connsiteY216" fmla="*/ 2035583 h 2323145"/>
              <a:gd name="connsiteX217" fmla="*/ 2285481 w 11269336"/>
              <a:gd name="connsiteY217" fmla="*/ 2045197 h 2323145"/>
              <a:gd name="connsiteX218" fmla="*/ 2273666 w 11269336"/>
              <a:gd name="connsiteY218" fmla="*/ 2048710 h 2323145"/>
              <a:gd name="connsiteX219" fmla="*/ 2270719 w 11269336"/>
              <a:gd name="connsiteY219" fmla="*/ 2052702 h 2323145"/>
              <a:gd name="connsiteX220" fmla="*/ 2253080 w 11269336"/>
              <a:gd name="connsiteY220" fmla="*/ 2056363 h 2323145"/>
              <a:gd name="connsiteX221" fmla="*/ 2250906 w 11269336"/>
              <a:gd name="connsiteY221" fmla="*/ 2055654 h 2323145"/>
              <a:gd name="connsiteX222" fmla="*/ 2236905 w 11269336"/>
              <a:gd name="connsiteY222" fmla="*/ 2062882 h 2323145"/>
              <a:gd name="connsiteX223" fmla="*/ 2225830 w 11269336"/>
              <a:gd name="connsiteY223" fmla="*/ 2074027 h 2323145"/>
              <a:gd name="connsiteX224" fmla="*/ 2073776 w 11269336"/>
              <a:gd name="connsiteY224" fmla="*/ 2089244 h 2323145"/>
              <a:gd name="connsiteX225" fmla="*/ 1948256 w 11269336"/>
              <a:gd name="connsiteY225" fmla="*/ 2146616 h 2323145"/>
              <a:gd name="connsiteX226" fmla="*/ 1865582 w 11269336"/>
              <a:gd name="connsiteY226" fmla="*/ 2153738 h 2323145"/>
              <a:gd name="connsiteX227" fmla="*/ 1835210 w 11269336"/>
              <a:gd name="connsiteY227" fmla="*/ 2134244 h 2323145"/>
              <a:gd name="connsiteX228" fmla="*/ 1632661 w 11269336"/>
              <a:gd name="connsiteY228" fmla="*/ 2173882 h 2323145"/>
              <a:gd name="connsiteX229" fmla="*/ 1579590 w 11269336"/>
              <a:gd name="connsiteY229" fmla="*/ 2173680 h 2323145"/>
              <a:gd name="connsiteX230" fmla="*/ 1535601 w 11269336"/>
              <a:gd name="connsiteY230" fmla="*/ 2194590 h 2323145"/>
              <a:gd name="connsiteX231" fmla="*/ 1515594 w 11269336"/>
              <a:gd name="connsiteY231" fmla="*/ 2189622 h 2323145"/>
              <a:gd name="connsiteX232" fmla="*/ 1512113 w 11269336"/>
              <a:gd name="connsiteY232" fmla="*/ 2188534 h 2323145"/>
              <a:gd name="connsiteX233" fmla="*/ 1498838 w 11269336"/>
              <a:gd name="connsiteY233" fmla="*/ 2189213 h 2323145"/>
              <a:gd name="connsiteX234" fmla="*/ 1494279 w 11269336"/>
              <a:gd name="connsiteY234" fmla="*/ 2183112 h 2323145"/>
              <a:gd name="connsiteX235" fmla="*/ 1473714 w 11269336"/>
              <a:gd name="connsiteY235" fmla="*/ 2179625 h 2323145"/>
              <a:gd name="connsiteX236" fmla="*/ 1449503 w 11269336"/>
              <a:gd name="connsiteY236" fmla="*/ 2182633 h 2323145"/>
              <a:gd name="connsiteX237" fmla="*/ 1266687 w 11269336"/>
              <a:gd name="connsiteY237" fmla="*/ 2212688 h 2323145"/>
              <a:gd name="connsiteX238" fmla="*/ 1239614 w 11269336"/>
              <a:gd name="connsiteY238" fmla="*/ 2209727 h 2323145"/>
              <a:gd name="connsiteX239" fmla="*/ 1202436 w 11269336"/>
              <a:gd name="connsiteY239" fmla="*/ 2209817 h 2323145"/>
              <a:gd name="connsiteX240" fmla="*/ 1136097 w 11269336"/>
              <a:gd name="connsiteY240" fmla="*/ 2205112 h 2323145"/>
              <a:gd name="connsiteX241" fmla="*/ 988232 w 11269336"/>
              <a:gd name="connsiteY241" fmla="*/ 2235635 h 2323145"/>
              <a:gd name="connsiteX242" fmla="*/ 981959 w 11269336"/>
              <a:gd name="connsiteY242" fmla="*/ 2231607 h 2323145"/>
              <a:gd name="connsiteX243" fmla="*/ 938600 w 11269336"/>
              <a:gd name="connsiteY243" fmla="*/ 2238113 h 2323145"/>
              <a:gd name="connsiteX244" fmla="*/ 791788 w 11269336"/>
              <a:gd name="connsiteY244" fmla="*/ 2293224 h 2323145"/>
              <a:gd name="connsiteX245" fmla="*/ 706914 w 11269336"/>
              <a:gd name="connsiteY245" fmla="*/ 2305046 h 2323145"/>
              <a:gd name="connsiteX246" fmla="*/ 675971 w 11269336"/>
              <a:gd name="connsiteY246" fmla="*/ 2304030 h 2323145"/>
              <a:gd name="connsiteX247" fmla="*/ 624180 w 11269336"/>
              <a:gd name="connsiteY247" fmla="*/ 2302650 h 2323145"/>
              <a:gd name="connsiteX248" fmla="*/ 583453 w 11269336"/>
              <a:gd name="connsiteY248" fmla="*/ 2288788 h 2323145"/>
              <a:gd name="connsiteX249" fmla="*/ 540946 w 11269336"/>
              <a:gd name="connsiteY249" fmla="*/ 2292721 h 2323145"/>
              <a:gd name="connsiteX250" fmla="*/ 533680 w 11269336"/>
              <a:gd name="connsiteY250" fmla="*/ 2310233 h 2323145"/>
              <a:gd name="connsiteX251" fmla="*/ 487366 w 11269336"/>
              <a:gd name="connsiteY251" fmla="*/ 2309053 h 2323145"/>
              <a:gd name="connsiteX252" fmla="*/ 416820 w 11269336"/>
              <a:gd name="connsiteY252" fmla="*/ 2305443 h 2323145"/>
              <a:gd name="connsiteX253" fmla="*/ 376805 w 11269336"/>
              <a:gd name="connsiteY253" fmla="*/ 2307647 h 2323145"/>
              <a:gd name="connsiteX254" fmla="*/ 266777 w 11269336"/>
              <a:gd name="connsiteY254" fmla="*/ 2309012 h 2323145"/>
              <a:gd name="connsiteX255" fmla="*/ 156013 w 11269336"/>
              <a:gd name="connsiteY255" fmla="*/ 2306832 h 2323145"/>
              <a:gd name="connsiteX256" fmla="*/ 87258 w 11269336"/>
              <a:gd name="connsiteY256" fmla="*/ 2285511 h 2323145"/>
              <a:gd name="connsiteX257" fmla="*/ 23798 w 11269336"/>
              <a:gd name="connsiteY257" fmla="*/ 2281822 h 2323145"/>
              <a:gd name="connsiteX258" fmla="*/ 0 w 11269336"/>
              <a:gd name="connsiteY258" fmla="*/ 2285369 h 2323145"/>
              <a:gd name="connsiteX259" fmla="*/ 0 w 11269336"/>
              <a:gd name="connsiteY259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83151 w 11269336"/>
              <a:gd name="connsiteY149" fmla="*/ 2201140 h 2323145"/>
              <a:gd name="connsiteX150" fmla="*/ 4366646 w 11269336"/>
              <a:gd name="connsiteY150" fmla="*/ 2198564 h 2323145"/>
              <a:gd name="connsiteX151" fmla="*/ 4354009 w 11269336"/>
              <a:gd name="connsiteY151" fmla="*/ 2204984 h 2323145"/>
              <a:gd name="connsiteX152" fmla="*/ 4348284 w 11269336"/>
              <a:gd name="connsiteY152" fmla="*/ 2205270 h 2323145"/>
              <a:gd name="connsiteX153" fmla="*/ 4333906 w 11269336"/>
              <a:gd name="connsiteY153" fmla="*/ 2205251 h 2323145"/>
              <a:gd name="connsiteX154" fmla="*/ 4308819 w 11269336"/>
              <a:gd name="connsiteY154" fmla="*/ 2203822 h 2323145"/>
              <a:gd name="connsiteX155" fmla="*/ 4301210 w 11269336"/>
              <a:gd name="connsiteY155" fmla="*/ 2204456 h 2323145"/>
              <a:gd name="connsiteX156" fmla="*/ 4283095 w 11269336"/>
              <a:gd name="connsiteY156" fmla="*/ 2198177 h 2323145"/>
              <a:gd name="connsiteX157" fmla="*/ 4250119 w 11269336"/>
              <a:gd name="connsiteY157" fmla="*/ 2196342 h 2323145"/>
              <a:gd name="connsiteX158" fmla="*/ 4189203 w 11269336"/>
              <a:gd name="connsiteY158" fmla="*/ 2178994 h 2323145"/>
              <a:gd name="connsiteX159" fmla="*/ 4154035 w 11269336"/>
              <a:gd name="connsiteY159" fmla="*/ 2171950 h 2323145"/>
              <a:gd name="connsiteX160" fmla="*/ 4129569 w 11269336"/>
              <a:gd name="connsiteY160" fmla="*/ 2163850 h 2323145"/>
              <a:gd name="connsiteX161" fmla="*/ 4061250 w 11269336"/>
              <a:gd name="connsiteY161" fmla="*/ 2159236 h 2323145"/>
              <a:gd name="connsiteX162" fmla="*/ 3945480 w 11269336"/>
              <a:gd name="connsiteY162" fmla="*/ 2158279 h 2323145"/>
              <a:gd name="connsiteX163" fmla="*/ 3921468 w 11269336"/>
              <a:gd name="connsiteY163" fmla="*/ 2156588 h 2323145"/>
              <a:gd name="connsiteX164" fmla="*/ 3903348 w 11269336"/>
              <a:gd name="connsiteY164" fmla="*/ 2149220 h 2323145"/>
              <a:gd name="connsiteX165" fmla="*/ 3901342 w 11269336"/>
              <a:gd name="connsiteY165" fmla="*/ 2142355 h 2323145"/>
              <a:gd name="connsiteX166" fmla="*/ 3888539 w 11269336"/>
              <a:gd name="connsiteY166" fmla="*/ 2140476 h 2323145"/>
              <a:gd name="connsiteX167" fmla="*/ 3885662 w 11269336"/>
              <a:gd name="connsiteY167" fmla="*/ 2138740 h 2323145"/>
              <a:gd name="connsiteX168" fmla="*/ 3868627 w 11269336"/>
              <a:gd name="connsiteY168" fmla="*/ 2130023 h 2323145"/>
              <a:gd name="connsiteX169" fmla="*/ 3819177 w 11269336"/>
              <a:gd name="connsiteY169" fmla="*/ 2142111 h 2323145"/>
              <a:gd name="connsiteX170" fmla="*/ 3769100 w 11269336"/>
              <a:gd name="connsiteY170" fmla="*/ 2131731 h 2323145"/>
              <a:gd name="connsiteX171" fmla="*/ 3562752 w 11269336"/>
              <a:gd name="connsiteY171" fmla="*/ 2131785 h 2323145"/>
              <a:gd name="connsiteX172" fmla="*/ 3541402 w 11269336"/>
              <a:gd name="connsiteY172" fmla="*/ 2106821 h 2323145"/>
              <a:gd name="connsiteX173" fmla="*/ 3365341 w 11269336"/>
              <a:gd name="connsiteY173" fmla="*/ 2077638 h 2323145"/>
              <a:gd name="connsiteX174" fmla="*/ 3170922 w 11269336"/>
              <a:gd name="connsiteY174" fmla="*/ 2115957 h 2323145"/>
              <a:gd name="connsiteX175" fmla="*/ 3156256 w 11269336"/>
              <a:gd name="connsiteY175" fmla="*/ 2124773 h 2323145"/>
              <a:gd name="connsiteX176" fmla="*/ 3140298 w 11269336"/>
              <a:gd name="connsiteY176" fmla="*/ 2129182 h 2323145"/>
              <a:gd name="connsiteX177" fmla="*/ 3138514 w 11269336"/>
              <a:gd name="connsiteY177" fmla="*/ 2128069 h 2323145"/>
              <a:gd name="connsiteX178" fmla="*/ 3120467 w 11269336"/>
              <a:gd name="connsiteY178" fmla="*/ 2128281 h 2323145"/>
              <a:gd name="connsiteX179" fmla="*/ 3116175 w 11269336"/>
              <a:gd name="connsiteY179" fmla="*/ 2131633 h 2323145"/>
              <a:gd name="connsiteX180" fmla="*/ 3103685 w 11269336"/>
              <a:gd name="connsiteY180" fmla="*/ 2132814 h 2323145"/>
              <a:gd name="connsiteX181" fmla="*/ 3078794 w 11269336"/>
              <a:gd name="connsiteY181" fmla="*/ 2137935 h 2323145"/>
              <a:gd name="connsiteX182" fmla="*/ 3074407 w 11269336"/>
              <a:gd name="connsiteY182" fmla="*/ 2136274 h 2323145"/>
              <a:gd name="connsiteX183" fmla="*/ 3037285 w 11269336"/>
              <a:gd name="connsiteY183" fmla="*/ 2139919 h 2323145"/>
              <a:gd name="connsiteX184" fmla="*/ 3036901 w 11269336"/>
              <a:gd name="connsiteY184" fmla="*/ 2138726 h 2323145"/>
              <a:gd name="connsiteX185" fmla="*/ 3026996 w 11269336"/>
              <a:gd name="connsiteY185" fmla="*/ 2134322 h 2323145"/>
              <a:gd name="connsiteX186" fmla="*/ 3007772 w 11269336"/>
              <a:gd name="connsiteY186" fmla="*/ 2128742 h 2323145"/>
              <a:gd name="connsiteX187" fmla="*/ 2965030 w 11269336"/>
              <a:gd name="connsiteY187" fmla="*/ 2100494 h 2323145"/>
              <a:gd name="connsiteX188" fmla="*/ 2926342 w 11269336"/>
              <a:gd name="connsiteY188" fmla="*/ 2104155 h 2323145"/>
              <a:gd name="connsiteX189" fmla="*/ 2918608 w 11269336"/>
              <a:gd name="connsiteY189" fmla="*/ 2104215 h 2323145"/>
              <a:gd name="connsiteX190" fmla="*/ 2918475 w 11269336"/>
              <a:gd name="connsiteY190" fmla="*/ 2103937 h 2323145"/>
              <a:gd name="connsiteX191" fmla="*/ 2910360 w 11269336"/>
              <a:gd name="connsiteY191" fmla="*/ 2103444 h 2323145"/>
              <a:gd name="connsiteX192" fmla="*/ 2904507 w 11269336"/>
              <a:gd name="connsiteY192" fmla="*/ 2104326 h 2323145"/>
              <a:gd name="connsiteX193" fmla="*/ 2889503 w 11269336"/>
              <a:gd name="connsiteY193" fmla="*/ 2104443 h 2323145"/>
              <a:gd name="connsiteX194" fmla="*/ 2884480 w 11269336"/>
              <a:gd name="connsiteY194" fmla="*/ 2102626 h 2323145"/>
              <a:gd name="connsiteX195" fmla="*/ 2882689 w 11269336"/>
              <a:gd name="connsiteY195" fmla="*/ 2099228 h 2323145"/>
              <a:gd name="connsiteX196" fmla="*/ 2881291 w 11269336"/>
              <a:gd name="connsiteY196" fmla="*/ 2099618 h 2323145"/>
              <a:gd name="connsiteX197" fmla="*/ 2853979 w 11269336"/>
              <a:gd name="connsiteY197" fmla="*/ 2090388 h 2323145"/>
              <a:gd name="connsiteX198" fmla="*/ 2791790 w 11269336"/>
              <a:gd name="connsiteY198" fmla="*/ 2080332 h 2323145"/>
              <a:gd name="connsiteX199" fmla="*/ 2755844 w 11269336"/>
              <a:gd name="connsiteY199" fmla="*/ 2078874 h 2323145"/>
              <a:gd name="connsiteX200" fmla="*/ 2657742 w 11269336"/>
              <a:gd name="connsiteY200" fmla="*/ 2070179 h 2323145"/>
              <a:gd name="connsiteX201" fmla="*/ 2559549 w 11269336"/>
              <a:gd name="connsiteY201" fmla="*/ 2057873 h 2323145"/>
              <a:gd name="connsiteX202" fmla="*/ 2512054 w 11269336"/>
              <a:gd name="connsiteY202" fmla="*/ 2031671 h 2323145"/>
              <a:gd name="connsiteX203" fmla="*/ 2506437 w 11269336"/>
              <a:gd name="connsiteY203" fmla="*/ 2030918 h 2323145"/>
              <a:gd name="connsiteX204" fmla="*/ 2491752 w 11269336"/>
              <a:gd name="connsiteY204" fmla="*/ 2033906 h 2323145"/>
              <a:gd name="connsiteX205" fmla="*/ 2486338 w 11269336"/>
              <a:gd name="connsiteY205" fmla="*/ 2035862 h 2323145"/>
              <a:gd name="connsiteX206" fmla="*/ 2478186 w 11269336"/>
              <a:gd name="connsiteY206" fmla="*/ 2036953 h 2323145"/>
              <a:gd name="connsiteX207" fmla="*/ 2477950 w 11269336"/>
              <a:gd name="connsiteY207" fmla="*/ 2036715 h 2323145"/>
              <a:gd name="connsiteX208" fmla="*/ 2470381 w 11269336"/>
              <a:gd name="connsiteY208" fmla="*/ 2038256 h 2323145"/>
              <a:gd name="connsiteX209" fmla="*/ 2433781 w 11269336"/>
              <a:gd name="connsiteY209" fmla="*/ 2049140 h 2323145"/>
              <a:gd name="connsiteX210" fmla="*/ 2381172 w 11269336"/>
              <a:gd name="connsiteY210" fmla="*/ 2030645 h 2323145"/>
              <a:gd name="connsiteX211" fmla="*/ 2360198 w 11269336"/>
              <a:gd name="connsiteY211" fmla="*/ 2029059 h 2323145"/>
              <a:gd name="connsiteX212" fmla="*/ 2348815 w 11269336"/>
              <a:gd name="connsiteY212" fmla="*/ 2026798 h 2323145"/>
              <a:gd name="connsiteX213" fmla="*/ 2347988 w 11269336"/>
              <a:gd name="connsiteY213" fmla="*/ 2025745 h 2323145"/>
              <a:gd name="connsiteX214" fmla="*/ 2312920 w 11269336"/>
              <a:gd name="connsiteY214" fmla="*/ 2036311 h 2323145"/>
              <a:gd name="connsiteX215" fmla="*/ 2307986 w 11269336"/>
              <a:gd name="connsiteY215" fmla="*/ 2035583 h 2323145"/>
              <a:gd name="connsiteX216" fmla="*/ 2285481 w 11269336"/>
              <a:gd name="connsiteY216" fmla="*/ 2045197 h 2323145"/>
              <a:gd name="connsiteX217" fmla="*/ 2273666 w 11269336"/>
              <a:gd name="connsiteY217" fmla="*/ 2048710 h 2323145"/>
              <a:gd name="connsiteX218" fmla="*/ 2270719 w 11269336"/>
              <a:gd name="connsiteY218" fmla="*/ 2052702 h 2323145"/>
              <a:gd name="connsiteX219" fmla="*/ 2253080 w 11269336"/>
              <a:gd name="connsiteY219" fmla="*/ 2056363 h 2323145"/>
              <a:gd name="connsiteX220" fmla="*/ 2250906 w 11269336"/>
              <a:gd name="connsiteY220" fmla="*/ 2055654 h 2323145"/>
              <a:gd name="connsiteX221" fmla="*/ 2236905 w 11269336"/>
              <a:gd name="connsiteY221" fmla="*/ 2062882 h 2323145"/>
              <a:gd name="connsiteX222" fmla="*/ 2225830 w 11269336"/>
              <a:gd name="connsiteY222" fmla="*/ 2074027 h 2323145"/>
              <a:gd name="connsiteX223" fmla="*/ 2073776 w 11269336"/>
              <a:gd name="connsiteY223" fmla="*/ 2089244 h 2323145"/>
              <a:gd name="connsiteX224" fmla="*/ 1948256 w 11269336"/>
              <a:gd name="connsiteY224" fmla="*/ 2146616 h 2323145"/>
              <a:gd name="connsiteX225" fmla="*/ 1865582 w 11269336"/>
              <a:gd name="connsiteY225" fmla="*/ 2153738 h 2323145"/>
              <a:gd name="connsiteX226" fmla="*/ 1835210 w 11269336"/>
              <a:gd name="connsiteY226" fmla="*/ 2134244 h 2323145"/>
              <a:gd name="connsiteX227" fmla="*/ 1632661 w 11269336"/>
              <a:gd name="connsiteY227" fmla="*/ 2173882 h 2323145"/>
              <a:gd name="connsiteX228" fmla="*/ 1579590 w 11269336"/>
              <a:gd name="connsiteY228" fmla="*/ 2173680 h 2323145"/>
              <a:gd name="connsiteX229" fmla="*/ 1535601 w 11269336"/>
              <a:gd name="connsiteY229" fmla="*/ 2194590 h 2323145"/>
              <a:gd name="connsiteX230" fmla="*/ 1515594 w 11269336"/>
              <a:gd name="connsiteY230" fmla="*/ 2189622 h 2323145"/>
              <a:gd name="connsiteX231" fmla="*/ 1512113 w 11269336"/>
              <a:gd name="connsiteY231" fmla="*/ 2188534 h 2323145"/>
              <a:gd name="connsiteX232" fmla="*/ 1498838 w 11269336"/>
              <a:gd name="connsiteY232" fmla="*/ 2189213 h 2323145"/>
              <a:gd name="connsiteX233" fmla="*/ 1494279 w 11269336"/>
              <a:gd name="connsiteY233" fmla="*/ 2183112 h 2323145"/>
              <a:gd name="connsiteX234" fmla="*/ 1473714 w 11269336"/>
              <a:gd name="connsiteY234" fmla="*/ 2179625 h 2323145"/>
              <a:gd name="connsiteX235" fmla="*/ 1449503 w 11269336"/>
              <a:gd name="connsiteY235" fmla="*/ 2182633 h 2323145"/>
              <a:gd name="connsiteX236" fmla="*/ 1266687 w 11269336"/>
              <a:gd name="connsiteY236" fmla="*/ 2212688 h 2323145"/>
              <a:gd name="connsiteX237" fmla="*/ 1239614 w 11269336"/>
              <a:gd name="connsiteY237" fmla="*/ 2209727 h 2323145"/>
              <a:gd name="connsiteX238" fmla="*/ 1202436 w 11269336"/>
              <a:gd name="connsiteY238" fmla="*/ 2209817 h 2323145"/>
              <a:gd name="connsiteX239" fmla="*/ 1136097 w 11269336"/>
              <a:gd name="connsiteY239" fmla="*/ 2205112 h 2323145"/>
              <a:gd name="connsiteX240" fmla="*/ 988232 w 11269336"/>
              <a:gd name="connsiteY240" fmla="*/ 2235635 h 2323145"/>
              <a:gd name="connsiteX241" fmla="*/ 981959 w 11269336"/>
              <a:gd name="connsiteY241" fmla="*/ 2231607 h 2323145"/>
              <a:gd name="connsiteX242" fmla="*/ 938600 w 11269336"/>
              <a:gd name="connsiteY242" fmla="*/ 2238113 h 2323145"/>
              <a:gd name="connsiteX243" fmla="*/ 791788 w 11269336"/>
              <a:gd name="connsiteY243" fmla="*/ 2293224 h 2323145"/>
              <a:gd name="connsiteX244" fmla="*/ 706914 w 11269336"/>
              <a:gd name="connsiteY244" fmla="*/ 2305046 h 2323145"/>
              <a:gd name="connsiteX245" fmla="*/ 675971 w 11269336"/>
              <a:gd name="connsiteY245" fmla="*/ 2304030 h 2323145"/>
              <a:gd name="connsiteX246" fmla="*/ 624180 w 11269336"/>
              <a:gd name="connsiteY246" fmla="*/ 2302650 h 2323145"/>
              <a:gd name="connsiteX247" fmla="*/ 583453 w 11269336"/>
              <a:gd name="connsiteY247" fmla="*/ 2288788 h 2323145"/>
              <a:gd name="connsiteX248" fmla="*/ 540946 w 11269336"/>
              <a:gd name="connsiteY248" fmla="*/ 2292721 h 2323145"/>
              <a:gd name="connsiteX249" fmla="*/ 533680 w 11269336"/>
              <a:gd name="connsiteY249" fmla="*/ 2310233 h 2323145"/>
              <a:gd name="connsiteX250" fmla="*/ 487366 w 11269336"/>
              <a:gd name="connsiteY250" fmla="*/ 2309053 h 2323145"/>
              <a:gd name="connsiteX251" fmla="*/ 416820 w 11269336"/>
              <a:gd name="connsiteY251" fmla="*/ 2305443 h 2323145"/>
              <a:gd name="connsiteX252" fmla="*/ 376805 w 11269336"/>
              <a:gd name="connsiteY252" fmla="*/ 2307647 h 2323145"/>
              <a:gd name="connsiteX253" fmla="*/ 266777 w 11269336"/>
              <a:gd name="connsiteY253" fmla="*/ 2309012 h 2323145"/>
              <a:gd name="connsiteX254" fmla="*/ 156013 w 11269336"/>
              <a:gd name="connsiteY254" fmla="*/ 2306832 h 2323145"/>
              <a:gd name="connsiteX255" fmla="*/ 87258 w 11269336"/>
              <a:gd name="connsiteY255" fmla="*/ 2285511 h 2323145"/>
              <a:gd name="connsiteX256" fmla="*/ 23798 w 11269336"/>
              <a:gd name="connsiteY256" fmla="*/ 2281822 h 2323145"/>
              <a:gd name="connsiteX257" fmla="*/ 0 w 11269336"/>
              <a:gd name="connsiteY257" fmla="*/ 2285369 h 2323145"/>
              <a:gd name="connsiteX258" fmla="*/ 0 w 11269336"/>
              <a:gd name="connsiteY258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20601 w 11269336"/>
              <a:gd name="connsiteY146" fmla="*/ 2205158 h 2323145"/>
              <a:gd name="connsiteX147" fmla="*/ 4405765 w 11269336"/>
              <a:gd name="connsiteY147" fmla="*/ 2199902 h 2323145"/>
              <a:gd name="connsiteX148" fmla="*/ 4401354 w 11269336"/>
              <a:gd name="connsiteY148" fmla="*/ 2194745 h 2323145"/>
              <a:gd name="connsiteX149" fmla="*/ 4366646 w 11269336"/>
              <a:gd name="connsiteY149" fmla="*/ 2198564 h 2323145"/>
              <a:gd name="connsiteX150" fmla="*/ 4354009 w 11269336"/>
              <a:gd name="connsiteY150" fmla="*/ 2204984 h 2323145"/>
              <a:gd name="connsiteX151" fmla="*/ 4348284 w 11269336"/>
              <a:gd name="connsiteY151" fmla="*/ 2205270 h 2323145"/>
              <a:gd name="connsiteX152" fmla="*/ 4333906 w 11269336"/>
              <a:gd name="connsiteY152" fmla="*/ 2205251 h 2323145"/>
              <a:gd name="connsiteX153" fmla="*/ 4308819 w 11269336"/>
              <a:gd name="connsiteY153" fmla="*/ 2203822 h 2323145"/>
              <a:gd name="connsiteX154" fmla="*/ 4301210 w 11269336"/>
              <a:gd name="connsiteY154" fmla="*/ 2204456 h 2323145"/>
              <a:gd name="connsiteX155" fmla="*/ 4283095 w 11269336"/>
              <a:gd name="connsiteY155" fmla="*/ 2198177 h 2323145"/>
              <a:gd name="connsiteX156" fmla="*/ 4250119 w 11269336"/>
              <a:gd name="connsiteY156" fmla="*/ 2196342 h 2323145"/>
              <a:gd name="connsiteX157" fmla="*/ 4189203 w 11269336"/>
              <a:gd name="connsiteY157" fmla="*/ 2178994 h 2323145"/>
              <a:gd name="connsiteX158" fmla="*/ 4154035 w 11269336"/>
              <a:gd name="connsiteY158" fmla="*/ 2171950 h 2323145"/>
              <a:gd name="connsiteX159" fmla="*/ 4129569 w 11269336"/>
              <a:gd name="connsiteY159" fmla="*/ 2163850 h 2323145"/>
              <a:gd name="connsiteX160" fmla="*/ 4061250 w 11269336"/>
              <a:gd name="connsiteY160" fmla="*/ 2159236 h 2323145"/>
              <a:gd name="connsiteX161" fmla="*/ 3945480 w 11269336"/>
              <a:gd name="connsiteY161" fmla="*/ 2158279 h 2323145"/>
              <a:gd name="connsiteX162" fmla="*/ 3921468 w 11269336"/>
              <a:gd name="connsiteY162" fmla="*/ 2156588 h 2323145"/>
              <a:gd name="connsiteX163" fmla="*/ 3903348 w 11269336"/>
              <a:gd name="connsiteY163" fmla="*/ 2149220 h 2323145"/>
              <a:gd name="connsiteX164" fmla="*/ 3901342 w 11269336"/>
              <a:gd name="connsiteY164" fmla="*/ 2142355 h 2323145"/>
              <a:gd name="connsiteX165" fmla="*/ 3888539 w 11269336"/>
              <a:gd name="connsiteY165" fmla="*/ 2140476 h 2323145"/>
              <a:gd name="connsiteX166" fmla="*/ 3885662 w 11269336"/>
              <a:gd name="connsiteY166" fmla="*/ 2138740 h 2323145"/>
              <a:gd name="connsiteX167" fmla="*/ 3868627 w 11269336"/>
              <a:gd name="connsiteY167" fmla="*/ 2130023 h 2323145"/>
              <a:gd name="connsiteX168" fmla="*/ 3819177 w 11269336"/>
              <a:gd name="connsiteY168" fmla="*/ 2142111 h 2323145"/>
              <a:gd name="connsiteX169" fmla="*/ 3769100 w 11269336"/>
              <a:gd name="connsiteY169" fmla="*/ 2131731 h 2323145"/>
              <a:gd name="connsiteX170" fmla="*/ 3562752 w 11269336"/>
              <a:gd name="connsiteY170" fmla="*/ 2131785 h 2323145"/>
              <a:gd name="connsiteX171" fmla="*/ 3541402 w 11269336"/>
              <a:gd name="connsiteY171" fmla="*/ 2106821 h 2323145"/>
              <a:gd name="connsiteX172" fmla="*/ 3365341 w 11269336"/>
              <a:gd name="connsiteY172" fmla="*/ 2077638 h 2323145"/>
              <a:gd name="connsiteX173" fmla="*/ 3170922 w 11269336"/>
              <a:gd name="connsiteY173" fmla="*/ 2115957 h 2323145"/>
              <a:gd name="connsiteX174" fmla="*/ 3156256 w 11269336"/>
              <a:gd name="connsiteY174" fmla="*/ 2124773 h 2323145"/>
              <a:gd name="connsiteX175" fmla="*/ 3140298 w 11269336"/>
              <a:gd name="connsiteY175" fmla="*/ 2129182 h 2323145"/>
              <a:gd name="connsiteX176" fmla="*/ 3138514 w 11269336"/>
              <a:gd name="connsiteY176" fmla="*/ 2128069 h 2323145"/>
              <a:gd name="connsiteX177" fmla="*/ 3120467 w 11269336"/>
              <a:gd name="connsiteY177" fmla="*/ 2128281 h 2323145"/>
              <a:gd name="connsiteX178" fmla="*/ 3116175 w 11269336"/>
              <a:gd name="connsiteY178" fmla="*/ 2131633 h 2323145"/>
              <a:gd name="connsiteX179" fmla="*/ 3103685 w 11269336"/>
              <a:gd name="connsiteY179" fmla="*/ 2132814 h 2323145"/>
              <a:gd name="connsiteX180" fmla="*/ 3078794 w 11269336"/>
              <a:gd name="connsiteY180" fmla="*/ 2137935 h 2323145"/>
              <a:gd name="connsiteX181" fmla="*/ 3074407 w 11269336"/>
              <a:gd name="connsiteY181" fmla="*/ 2136274 h 2323145"/>
              <a:gd name="connsiteX182" fmla="*/ 3037285 w 11269336"/>
              <a:gd name="connsiteY182" fmla="*/ 2139919 h 2323145"/>
              <a:gd name="connsiteX183" fmla="*/ 3036901 w 11269336"/>
              <a:gd name="connsiteY183" fmla="*/ 2138726 h 2323145"/>
              <a:gd name="connsiteX184" fmla="*/ 3026996 w 11269336"/>
              <a:gd name="connsiteY184" fmla="*/ 2134322 h 2323145"/>
              <a:gd name="connsiteX185" fmla="*/ 3007772 w 11269336"/>
              <a:gd name="connsiteY185" fmla="*/ 2128742 h 2323145"/>
              <a:gd name="connsiteX186" fmla="*/ 2965030 w 11269336"/>
              <a:gd name="connsiteY186" fmla="*/ 2100494 h 2323145"/>
              <a:gd name="connsiteX187" fmla="*/ 2926342 w 11269336"/>
              <a:gd name="connsiteY187" fmla="*/ 2104155 h 2323145"/>
              <a:gd name="connsiteX188" fmla="*/ 2918608 w 11269336"/>
              <a:gd name="connsiteY188" fmla="*/ 2104215 h 2323145"/>
              <a:gd name="connsiteX189" fmla="*/ 2918475 w 11269336"/>
              <a:gd name="connsiteY189" fmla="*/ 2103937 h 2323145"/>
              <a:gd name="connsiteX190" fmla="*/ 2910360 w 11269336"/>
              <a:gd name="connsiteY190" fmla="*/ 2103444 h 2323145"/>
              <a:gd name="connsiteX191" fmla="*/ 2904507 w 11269336"/>
              <a:gd name="connsiteY191" fmla="*/ 2104326 h 2323145"/>
              <a:gd name="connsiteX192" fmla="*/ 2889503 w 11269336"/>
              <a:gd name="connsiteY192" fmla="*/ 2104443 h 2323145"/>
              <a:gd name="connsiteX193" fmla="*/ 2884480 w 11269336"/>
              <a:gd name="connsiteY193" fmla="*/ 2102626 h 2323145"/>
              <a:gd name="connsiteX194" fmla="*/ 2882689 w 11269336"/>
              <a:gd name="connsiteY194" fmla="*/ 2099228 h 2323145"/>
              <a:gd name="connsiteX195" fmla="*/ 2881291 w 11269336"/>
              <a:gd name="connsiteY195" fmla="*/ 2099618 h 2323145"/>
              <a:gd name="connsiteX196" fmla="*/ 2853979 w 11269336"/>
              <a:gd name="connsiteY196" fmla="*/ 2090388 h 2323145"/>
              <a:gd name="connsiteX197" fmla="*/ 2791790 w 11269336"/>
              <a:gd name="connsiteY197" fmla="*/ 2080332 h 2323145"/>
              <a:gd name="connsiteX198" fmla="*/ 2755844 w 11269336"/>
              <a:gd name="connsiteY198" fmla="*/ 2078874 h 2323145"/>
              <a:gd name="connsiteX199" fmla="*/ 2657742 w 11269336"/>
              <a:gd name="connsiteY199" fmla="*/ 2070179 h 2323145"/>
              <a:gd name="connsiteX200" fmla="*/ 2559549 w 11269336"/>
              <a:gd name="connsiteY200" fmla="*/ 2057873 h 2323145"/>
              <a:gd name="connsiteX201" fmla="*/ 2512054 w 11269336"/>
              <a:gd name="connsiteY201" fmla="*/ 2031671 h 2323145"/>
              <a:gd name="connsiteX202" fmla="*/ 2506437 w 11269336"/>
              <a:gd name="connsiteY202" fmla="*/ 2030918 h 2323145"/>
              <a:gd name="connsiteX203" fmla="*/ 2491752 w 11269336"/>
              <a:gd name="connsiteY203" fmla="*/ 2033906 h 2323145"/>
              <a:gd name="connsiteX204" fmla="*/ 2486338 w 11269336"/>
              <a:gd name="connsiteY204" fmla="*/ 2035862 h 2323145"/>
              <a:gd name="connsiteX205" fmla="*/ 2478186 w 11269336"/>
              <a:gd name="connsiteY205" fmla="*/ 2036953 h 2323145"/>
              <a:gd name="connsiteX206" fmla="*/ 2477950 w 11269336"/>
              <a:gd name="connsiteY206" fmla="*/ 2036715 h 2323145"/>
              <a:gd name="connsiteX207" fmla="*/ 2470381 w 11269336"/>
              <a:gd name="connsiteY207" fmla="*/ 2038256 h 2323145"/>
              <a:gd name="connsiteX208" fmla="*/ 2433781 w 11269336"/>
              <a:gd name="connsiteY208" fmla="*/ 2049140 h 2323145"/>
              <a:gd name="connsiteX209" fmla="*/ 2381172 w 11269336"/>
              <a:gd name="connsiteY209" fmla="*/ 2030645 h 2323145"/>
              <a:gd name="connsiteX210" fmla="*/ 2360198 w 11269336"/>
              <a:gd name="connsiteY210" fmla="*/ 2029059 h 2323145"/>
              <a:gd name="connsiteX211" fmla="*/ 2348815 w 11269336"/>
              <a:gd name="connsiteY211" fmla="*/ 2026798 h 2323145"/>
              <a:gd name="connsiteX212" fmla="*/ 2347988 w 11269336"/>
              <a:gd name="connsiteY212" fmla="*/ 2025745 h 2323145"/>
              <a:gd name="connsiteX213" fmla="*/ 2312920 w 11269336"/>
              <a:gd name="connsiteY213" fmla="*/ 2036311 h 2323145"/>
              <a:gd name="connsiteX214" fmla="*/ 2307986 w 11269336"/>
              <a:gd name="connsiteY214" fmla="*/ 2035583 h 2323145"/>
              <a:gd name="connsiteX215" fmla="*/ 2285481 w 11269336"/>
              <a:gd name="connsiteY215" fmla="*/ 2045197 h 2323145"/>
              <a:gd name="connsiteX216" fmla="*/ 2273666 w 11269336"/>
              <a:gd name="connsiteY216" fmla="*/ 2048710 h 2323145"/>
              <a:gd name="connsiteX217" fmla="*/ 2270719 w 11269336"/>
              <a:gd name="connsiteY217" fmla="*/ 2052702 h 2323145"/>
              <a:gd name="connsiteX218" fmla="*/ 2253080 w 11269336"/>
              <a:gd name="connsiteY218" fmla="*/ 2056363 h 2323145"/>
              <a:gd name="connsiteX219" fmla="*/ 2250906 w 11269336"/>
              <a:gd name="connsiteY219" fmla="*/ 2055654 h 2323145"/>
              <a:gd name="connsiteX220" fmla="*/ 2236905 w 11269336"/>
              <a:gd name="connsiteY220" fmla="*/ 2062882 h 2323145"/>
              <a:gd name="connsiteX221" fmla="*/ 2225830 w 11269336"/>
              <a:gd name="connsiteY221" fmla="*/ 2074027 h 2323145"/>
              <a:gd name="connsiteX222" fmla="*/ 2073776 w 11269336"/>
              <a:gd name="connsiteY222" fmla="*/ 2089244 h 2323145"/>
              <a:gd name="connsiteX223" fmla="*/ 1948256 w 11269336"/>
              <a:gd name="connsiteY223" fmla="*/ 2146616 h 2323145"/>
              <a:gd name="connsiteX224" fmla="*/ 1865582 w 11269336"/>
              <a:gd name="connsiteY224" fmla="*/ 2153738 h 2323145"/>
              <a:gd name="connsiteX225" fmla="*/ 1835210 w 11269336"/>
              <a:gd name="connsiteY225" fmla="*/ 2134244 h 2323145"/>
              <a:gd name="connsiteX226" fmla="*/ 1632661 w 11269336"/>
              <a:gd name="connsiteY226" fmla="*/ 2173882 h 2323145"/>
              <a:gd name="connsiteX227" fmla="*/ 1579590 w 11269336"/>
              <a:gd name="connsiteY227" fmla="*/ 2173680 h 2323145"/>
              <a:gd name="connsiteX228" fmla="*/ 1535601 w 11269336"/>
              <a:gd name="connsiteY228" fmla="*/ 2194590 h 2323145"/>
              <a:gd name="connsiteX229" fmla="*/ 1515594 w 11269336"/>
              <a:gd name="connsiteY229" fmla="*/ 2189622 h 2323145"/>
              <a:gd name="connsiteX230" fmla="*/ 1512113 w 11269336"/>
              <a:gd name="connsiteY230" fmla="*/ 2188534 h 2323145"/>
              <a:gd name="connsiteX231" fmla="*/ 1498838 w 11269336"/>
              <a:gd name="connsiteY231" fmla="*/ 2189213 h 2323145"/>
              <a:gd name="connsiteX232" fmla="*/ 1494279 w 11269336"/>
              <a:gd name="connsiteY232" fmla="*/ 2183112 h 2323145"/>
              <a:gd name="connsiteX233" fmla="*/ 1473714 w 11269336"/>
              <a:gd name="connsiteY233" fmla="*/ 2179625 h 2323145"/>
              <a:gd name="connsiteX234" fmla="*/ 1449503 w 11269336"/>
              <a:gd name="connsiteY234" fmla="*/ 2182633 h 2323145"/>
              <a:gd name="connsiteX235" fmla="*/ 1266687 w 11269336"/>
              <a:gd name="connsiteY235" fmla="*/ 2212688 h 2323145"/>
              <a:gd name="connsiteX236" fmla="*/ 1239614 w 11269336"/>
              <a:gd name="connsiteY236" fmla="*/ 2209727 h 2323145"/>
              <a:gd name="connsiteX237" fmla="*/ 1202436 w 11269336"/>
              <a:gd name="connsiteY237" fmla="*/ 2209817 h 2323145"/>
              <a:gd name="connsiteX238" fmla="*/ 1136097 w 11269336"/>
              <a:gd name="connsiteY238" fmla="*/ 2205112 h 2323145"/>
              <a:gd name="connsiteX239" fmla="*/ 988232 w 11269336"/>
              <a:gd name="connsiteY239" fmla="*/ 2235635 h 2323145"/>
              <a:gd name="connsiteX240" fmla="*/ 981959 w 11269336"/>
              <a:gd name="connsiteY240" fmla="*/ 2231607 h 2323145"/>
              <a:gd name="connsiteX241" fmla="*/ 938600 w 11269336"/>
              <a:gd name="connsiteY241" fmla="*/ 2238113 h 2323145"/>
              <a:gd name="connsiteX242" fmla="*/ 791788 w 11269336"/>
              <a:gd name="connsiteY242" fmla="*/ 2293224 h 2323145"/>
              <a:gd name="connsiteX243" fmla="*/ 706914 w 11269336"/>
              <a:gd name="connsiteY243" fmla="*/ 2305046 h 2323145"/>
              <a:gd name="connsiteX244" fmla="*/ 675971 w 11269336"/>
              <a:gd name="connsiteY244" fmla="*/ 2304030 h 2323145"/>
              <a:gd name="connsiteX245" fmla="*/ 624180 w 11269336"/>
              <a:gd name="connsiteY245" fmla="*/ 2302650 h 2323145"/>
              <a:gd name="connsiteX246" fmla="*/ 583453 w 11269336"/>
              <a:gd name="connsiteY246" fmla="*/ 2288788 h 2323145"/>
              <a:gd name="connsiteX247" fmla="*/ 540946 w 11269336"/>
              <a:gd name="connsiteY247" fmla="*/ 2292721 h 2323145"/>
              <a:gd name="connsiteX248" fmla="*/ 533680 w 11269336"/>
              <a:gd name="connsiteY248" fmla="*/ 2310233 h 2323145"/>
              <a:gd name="connsiteX249" fmla="*/ 487366 w 11269336"/>
              <a:gd name="connsiteY249" fmla="*/ 2309053 h 2323145"/>
              <a:gd name="connsiteX250" fmla="*/ 416820 w 11269336"/>
              <a:gd name="connsiteY250" fmla="*/ 2305443 h 2323145"/>
              <a:gd name="connsiteX251" fmla="*/ 376805 w 11269336"/>
              <a:gd name="connsiteY251" fmla="*/ 2307647 h 2323145"/>
              <a:gd name="connsiteX252" fmla="*/ 266777 w 11269336"/>
              <a:gd name="connsiteY252" fmla="*/ 2309012 h 2323145"/>
              <a:gd name="connsiteX253" fmla="*/ 156013 w 11269336"/>
              <a:gd name="connsiteY253" fmla="*/ 2306832 h 2323145"/>
              <a:gd name="connsiteX254" fmla="*/ 87258 w 11269336"/>
              <a:gd name="connsiteY254" fmla="*/ 2285511 h 2323145"/>
              <a:gd name="connsiteX255" fmla="*/ 23798 w 11269336"/>
              <a:gd name="connsiteY255" fmla="*/ 2281822 h 2323145"/>
              <a:gd name="connsiteX256" fmla="*/ 0 w 11269336"/>
              <a:gd name="connsiteY256" fmla="*/ 2285369 h 2323145"/>
              <a:gd name="connsiteX257" fmla="*/ 0 w 11269336"/>
              <a:gd name="connsiteY257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33312 w 11269336"/>
              <a:gd name="connsiteY145" fmla="*/ 2199004 h 2323145"/>
              <a:gd name="connsiteX146" fmla="*/ 4405765 w 11269336"/>
              <a:gd name="connsiteY146" fmla="*/ 2199902 h 2323145"/>
              <a:gd name="connsiteX147" fmla="*/ 4401354 w 11269336"/>
              <a:gd name="connsiteY147" fmla="*/ 2194745 h 2323145"/>
              <a:gd name="connsiteX148" fmla="*/ 4366646 w 11269336"/>
              <a:gd name="connsiteY148" fmla="*/ 2198564 h 2323145"/>
              <a:gd name="connsiteX149" fmla="*/ 4354009 w 11269336"/>
              <a:gd name="connsiteY149" fmla="*/ 2204984 h 2323145"/>
              <a:gd name="connsiteX150" fmla="*/ 4348284 w 11269336"/>
              <a:gd name="connsiteY150" fmla="*/ 2205270 h 2323145"/>
              <a:gd name="connsiteX151" fmla="*/ 4333906 w 11269336"/>
              <a:gd name="connsiteY151" fmla="*/ 2205251 h 2323145"/>
              <a:gd name="connsiteX152" fmla="*/ 4308819 w 11269336"/>
              <a:gd name="connsiteY152" fmla="*/ 2203822 h 2323145"/>
              <a:gd name="connsiteX153" fmla="*/ 4301210 w 11269336"/>
              <a:gd name="connsiteY153" fmla="*/ 2204456 h 2323145"/>
              <a:gd name="connsiteX154" fmla="*/ 4283095 w 11269336"/>
              <a:gd name="connsiteY154" fmla="*/ 2198177 h 2323145"/>
              <a:gd name="connsiteX155" fmla="*/ 4250119 w 11269336"/>
              <a:gd name="connsiteY155" fmla="*/ 2196342 h 2323145"/>
              <a:gd name="connsiteX156" fmla="*/ 4189203 w 11269336"/>
              <a:gd name="connsiteY156" fmla="*/ 2178994 h 2323145"/>
              <a:gd name="connsiteX157" fmla="*/ 4154035 w 11269336"/>
              <a:gd name="connsiteY157" fmla="*/ 2171950 h 2323145"/>
              <a:gd name="connsiteX158" fmla="*/ 4129569 w 11269336"/>
              <a:gd name="connsiteY158" fmla="*/ 2163850 h 2323145"/>
              <a:gd name="connsiteX159" fmla="*/ 4061250 w 11269336"/>
              <a:gd name="connsiteY159" fmla="*/ 2159236 h 2323145"/>
              <a:gd name="connsiteX160" fmla="*/ 3945480 w 11269336"/>
              <a:gd name="connsiteY160" fmla="*/ 2158279 h 2323145"/>
              <a:gd name="connsiteX161" fmla="*/ 3921468 w 11269336"/>
              <a:gd name="connsiteY161" fmla="*/ 2156588 h 2323145"/>
              <a:gd name="connsiteX162" fmla="*/ 3903348 w 11269336"/>
              <a:gd name="connsiteY162" fmla="*/ 2149220 h 2323145"/>
              <a:gd name="connsiteX163" fmla="*/ 3901342 w 11269336"/>
              <a:gd name="connsiteY163" fmla="*/ 2142355 h 2323145"/>
              <a:gd name="connsiteX164" fmla="*/ 3888539 w 11269336"/>
              <a:gd name="connsiteY164" fmla="*/ 2140476 h 2323145"/>
              <a:gd name="connsiteX165" fmla="*/ 3885662 w 11269336"/>
              <a:gd name="connsiteY165" fmla="*/ 2138740 h 2323145"/>
              <a:gd name="connsiteX166" fmla="*/ 3868627 w 11269336"/>
              <a:gd name="connsiteY166" fmla="*/ 2130023 h 2323145"/>
              <a:gd name="connsiteX167" fmla="*/ 3819177 w 11269336"/>
              <a:gd name="connsiteY167" fmla="*/ 2142111 h 2323145"/>
              <a:gd name="connsiteX168" fmla="*/ 3769100 w 11269336"/>
              <a:gd name="connsiteY168" fmla="*/ 2131731 h 2323145"/>
              <a:gd name="connsiteX169" fmla="*/ 3562752 w 11269336"/>
              <a:gd name="connsiteY169" fmla="*/ 2131785 h 2323145"/>
              <a:gd name="connsiteX170" fmla="*/ 3541402 w 11269336"/>
              <a:gd name="connsiteY170" fmla="*/ 2106821 h 2323145"/>
              <a:gd name="connsiteX171" fmla="*/ 3365341 w 11269336"/>
              <a:gd name="connsiteY171" fmla="*/ 2077638 h 2323145"/>
              <a:gd name="connsiteX172" fmla="*/ 3170922 w 11269336"/>
              <a:gd name="connsiteY172" fmla="*/ 2115957 h 2323145"/>
              <a:gd name="connsiteX173" fmla="*/ 3156256 w 11269336"/>
              <a:gd name="connsiteY173" fmla="*/ 2124773 h 2323145"/>
              <a:gd name="connsiteX174" fmla="*/ 3140298 w 11269336"/>
              <a:gd name="connsiteY174" fmla="*/ 2129182 h 2323145"/>
              <a:gd name="connsiteX175" fmla="*/ 3138514 w 11269336"/>
              <a:gd name="connsiteY175" fmla="*/ 2128069 h 2323145"/>
              <a:gd name="connsiteX176" fmla="*/ 3120467 w 11269336"/>
              <a:gd name="connsiteY176" fmla="*/ 2128281 h 2323145"/>
              <a:gd name="connsiteX177" fmla="*/ 3116175 w 11269336"/>
              <a:gd name="connsiteY177" fmla="*/ 2131633 h 2323145"/>
              <a:gd name="connsiteX178" fmla="*/ 3103685 w 11269336"/>
              <a:gd name="connsiteY178" fmla="*/ 2132814 h 2323145"/>
              <a:gd name="connsiteX179" fmla="*/ 3078794 w 11269336"/>
              <a:gd name="connsiteY179" fmla="*/ 2137935 h 2323145"/>
              <a:gd name="connsiteX180" fmla="*/ 3074407 w 11269336"/>
              <a:gd name="connsiteY180" fmla="*/ 2136274 h 2323145"/>
              <a:gd name="connsiteX181" fmla="*/ 3037285 w 11269336"/>
              <a:gd name="connsiteY181" fmla="*/ 2139919 h 2323145"/>
              <a:gd name="connsiteX182" fmla="*/ 3036901 w 11269336"/>
              <a:gd name="connsiteY182" fmla="*/ 2138726 h 2323145"/>
              <a:gd name="connsiteX183" fmla="*/ 3026996 w 11269336"/>
              <a:gd name="connsiteY183" fmla="*/ 2134322 h 2323145"/>
              <a:gd name="connsiteX184" fmla="*/ 3007772 w 11269336"/>
              <a:gd name="connsiteY184" fmla="*/ 2128742 h 2323145"/>
              <a:gd name="connsiteX185" fmla="*/ 2965030 w 11269336"/>
              <a:gd name="connsiteY185" fmla="*/ 2100494 h 2323145"/>
              <a:gd name="connsiteX186" fmla="*/ 2926342 w 11269336"/>
              <a:gd name="connsiteY186" fmla="*/ 2104155 h 2323145"/>
              <a:gd name="connsiteX187" fmla="*/ 2918608 w 11269336"/>
              <a:gd name="connsiteY187" fmla="*/ 2104215 h 2323145"/>
              <a:gd name="connsiteX188" fmla="*/ 2918475 w 11269336"/>
              <a:gd name="connsiteY188" fmla="*/ 2103937 h 2323145"/>
              <a:gd name="connsiteX189" fmla="*/ 2910360 w 11269336"/>
              <a:gd name="connsiteY189" fmla="*/ 2103444 h 2323145"/>
              <a:gd name="connsiteX190" fmla="*/ 2904507 w 11269336"/>
              <a:gd name="connsiteY190" fmla="*/ 2104326 h 2323145"/>
              <a:gd name="connsiteX191" fmla="*/ 2889503 w 11269336"/>
              <a:gd name="connsiteY191" fmla="*/ 2104443 h 2323145"/>
              <a:gd name="connsiteX192" fmla="*/ 2884480 w 11269336"/>
              <a:gd name="connsiteY192" fmla="*/ 2102626 h 2323145"/>
              <a:gd name="connsiteX193" fmla="*/ 2882689 w 11269336"/>
              <a:gd name="connsiteY193" fmla="*/ 2099228 h 2323145"/>
              <a:gd name="connsiteX194" fmla="*/ 2881291 w 11269336"/>
              <a:gd name="connsiteY194" fmla="*/ 2099618 h 2323145"/>
              <a:gd name="connsiteX195" fmla="*/ 2853979 w 11269336"/>
              <a:gd name="connsiteY195" fmla="*/ 2090388 h 2323145"/>
              <a:gd name="connsiteX196" fmla="*/ 2791790 w 11269336"/>
              <a:gd name="connsiteY196" fmla="*/ 2080332 h 2323145"/>
              <a:gd name="connsiteX197" fmla="*/ 2755844 w 11269336"/>
              <a:gd name="connsiteY197" fmla="*/ 2078874 h 2323145"/>
              <a:gd name="connsiteX198" fmla="*/ 2657742 w 11269336"/>
              <a:gd name="connsiteY198" fmla="*/ 2070179 h 2323145"/>
              <a:gd name="connsiteX199" fmla="*/ 2559549 w 11269336"/>
              <a:gd name="connsiteY199" fmla="*/ 2057873 h 2323145"/>
              <a:gd name="connsiteX200" fmla="*/ 2512054 w 11269336"/>
              <a:gd name="connsiteY200" fmla="*/ 2031671 h 2323145"/>
              <a:gd name="connsiteX201" fmla="*/ 2506437 w 11269336"/>
              <a:gd name="connsiteY201" fmla="*/ 2030918 h 2323145"/>
              <a:gd name="connsiteX202" fmla="*/ 2491752 w 11269336"/>
              <a:gd name="connsiteY202" fmla="*/ 2033906 h 2323145"/>
              <a:gd name="connsiteX203" fmla="*/ 2486338 w 11269336"/>
              <a:gd name="connsiteY203" fmla="*/ 2035862 h 2323145"/>
              <a:gd name="connsiteX204" fmla="*/ 2478186 w 11269336"/>
              <a:gd name="connsiteY204" fmla="*/ 2036953 h 2323145"/>
              <a:gd name="connsiteX205" fmla="*/ 2477950 w 11269336"/>
              <a:gd name="connsiteY205" fmla="*/ 2036715 h 2323145"/>
              <a:gd name="connsiteX206" fmla="*/ 2470381 w 11269336"/>
              <a:gd name="connsiteY206" fmla="*/ 2038256 h 2323145"/>
              <a:gd name="connsiteX207" fmla="*/ 2433781 w 11269336"/>
              <a:gd name="connsiteY207" fmla="*/ 2049140 h 2323145"/>
              <a:gd name="connsiteX208" fmla="*/ 2381172 w 11269336"/>
              <a:gd name="connsiteY208" fmla="*/ 2030645 h 2323145"/>
              <a:gd name="connsiteX209" fmla="*/ 2360198 w 11269336"/>
              <a:gd name="connsiteY209" fmla="*/ 2029059 h 2323145"/>
              <a:gd name="connsiteX210" fmla="*/ 2348815 w 11269336"/>
              <a:gd name="connsiteY210" fmla="*/ 2026798 h 2323145"/>
              <a:gd name="connsiteX211" fmla="*/ 2347988 w 11269336"/>
              <a:gd name="connsiteY211" fmla="*/ 2025745 h 2323145"/>
              <a:gd name="connsiteX212" fmla="*/ 2312920 w 11269336"/>
              <a:gd name="connsiteY212" fmla="*/ 2036311 h 2323145"/>
              <a:gd name="connsiteX213" fmla="*/ 2307986 w 11269336"/>
              <a:gd name="connsiteY213" fmla="*/ 2035583 h 2323145"/>
              <a:gd name="connsiteX214" fmla="*/ 2285481 w 11269336"/>
              <a:gd name="connsiteY214" fmla="*/ 2045197 h 2323145"/>
              <a:gd name="connsiteX215" fmla="*/ 2273666 w 11269336"/>
              <a:gd name="connsiteY215" fmla="*/ 2048710 h 2323145"/>
              <a:gd name="connsiteX216" fmla="*/ 2270719 w 11269336"/>
              <a:gd name="connsiteY216" fmla="*/ 2052702 h 2323145"/>
              <a:gd name="connsiteX217" fmla="*/ 2253080 w 11269336"/>
              <a:gd name="connsiteY217" fmla="*/ 2056363 h 2323145"/>
              <a:gd name="connsiteX218" fmla="*/ 2250906 w 11269336"/>
              <a:gd name="connsiteY218" fmla="*/ 2055654 h 2323145"/>
              <a:gd name="connsiteX219" fmla="*/ 2236905 w 11269336"/>
              <a:gd name="connsiteY219" fmla="*/ 2062882 h 2323145"/>
              <a:gd name="connsiteX220" fmla="*/ 2225830 w 11269336"/>
              <a:gd name="connsiteY220" fmla="*/ 2074027 h 2323145"/>
              <a:gd name="connsiteX221" fmla="*/ 2073776 w 11269336"/>
              <a:gd name="connsiteY221" fmla="*/ 2089244 h 2323145"/>
              <a:gd name="connsiteX222" fmla="*/ 1948256 w 11269336"/>
              <a:gd name="connsiteY222" fmla="*/ 2146616 h 2323145"/>
              <a:gd name="connsiteX223" fmla="*/ 1865582 w 11269336"/>
              <a:gd name="connsiteY223" fmla="*/ 2153738 h 2323145"/>
              <a:gd name="connsiteX224" fmla="*/ 1835210 w 11269336"/>
              <a:gd name="connsiteY224" fmla="*/ 2134244 h 2323145"/>
              <a:gd name="connsiteX225" fmla="*/ 1632661 w 11269336"/>
              <a:gd name="connsiteY225" fmla="*/ 2173882 h 2323145"/>
              <a:gd name="connsiteX226" fmla="*/ 1579590 w 11269336"/>
              <a:gd name="connsiteY226" fmla="*/ 2173680 h 2323145"/>
              <a:gd name="connsiteX227" fmla="*/ 1535601 w 11269336"/>
              <a:gd name="connsiteY227" fmla="*/ 2194590 h 2323145"/>
              <a:gd name="connsiteX228" fmla="*/ 1515594 w 11269336"/>
              <a:gd name="connsiteY228" fmla="*/ 2189622 h 2323145"/>
              <a:gd name="connsiteX229" fmla="*/ 1512113 w 11269336"/>
              <a:gd name="connsiteY229" fmla="*/ 2188534 h 2323145"/>
              <a:gd name="connsiteX230" fmla="*/ 1498838 w 11269336"/>
              <a:gd name="connsiteY230" fmla="*/ 2189213 h 2323145"/>
              <a:gd name="connsiteX231" fmla="*/ 1494279 w 11269336"/>
              <a:gd name="connsiteY231" fmla="*/ 2183112 h 2323145"/>
              <a:gd name="connsiteX232" fmla="*/ 1473714 w 11269336"/>
              <a:gd name="connsiteY232" fmla="*/ 2179625 h 2323145"/>
              <a:gd name="connsiteX233" fmla="*/ 1449503 w 11269336"/>
              <a:gd name="connsiteY233" fmla="*/ 2182633 h 2323145"/>
              <a:gd name="connsiteX234" fmla="*/ 1266687 w 11269336"/>
              <a:gd name="connsiteY234" fmla="*/ 2212688 h 2323145"/>
              <a:gd name="connsiteX235" fmla="*/ 1239614 w 11269336"/>
              <a:gd name="connsiteY235" fmla="*/ 2209727 h 2323145"/>
              <a:gd name="connsiteX236" fmla="*/ 1202436 w 11269336"/>
              <a:gd name="connsiteY236" fmla="*/ 2209817 h 2323145"/>
              <a:gd name="connsiteX237" fmla="*/ 1136097 w 11269336"/>
              <a:gd name="connsiteY237" fmla="*/ 2205112 h 2323145"/>
              <a:gd name="connsiteX238" fmla="*/ 988232 w 11269336"/>
              <a:gd name="connsiteY238" fmla="*/ 2235635 h 2323145"/>
              <a:gd name="connsiteX239" fmla="*/ 981959 w 11269336"/>
              <a:gd name="connsiteY239" fmla="*/ 2231607 h 2323145"/>
              <a:gd name="connsiteX240" fmla="*/ 938600 w 11269336"/>
              <a:gd name="connsiteY240" fmla="*/ 2238113 h 2323145"/>
              <a:gd name="connsiteX241" fmla="*/ 791788 w 11269336"/>
              <a:gd name="connsiteY241" fmla="*/ 2293224 h 2323145"/>
              <a:gd name="connsiteX242" fmla="*/ 706914 w 11269336"/>
              <a:gd name="connsiteY242" fmla="*/ 2305046 h 2323145"/>
              <a:gd name="connsiteX243" fmla="*/ 675971 w 11269336"/>
              <a:gd name="connsiteY243" fmla="*/ 2304030 h 2323145"/>
              <a:gd name="connsiteX244" fmla="*/ 624180 w 11269336"/>
              <a:gd name="connsiteY244" fmla="*/ 2302650 h 2323145"/>
              <a:gd name="connsiteX245" fmla="*/ 583453 w 11269336"/>
              <a:gd name="connsiteY245" fmla="*/ 2288788 h 2323145"/>
              <a:gd name="connsiteX246" fmla="*/ 540946 w 11269336"/>
              <a:gd name="connsiteY246" fmla="*/ 2292721 h 2323145"/>
              <a:gd name="connsiteX247" fmla="*/ 533680 w 11269336"/>
              <a:gd name="connsiteY247" fmla="*/ 2310233 h 2323145"/>
              <a:gd name="connsiteX248" fmla="*/ 487366 w 11269336"/>
              <a:gd name="connsiteY248" fmla="*/ 2309053 h 2323145"/>
              <a:gd name="connsiteX249" fmla="*/ 416820 w 11269336"/>
              <a:gd name="connsiteY249" fmla="*/ 2305443 h 2323145"/>
              <a:gd name="connsiteX250" fmla="*/ 376805 w 11269336"/>
              <a:gd name="connsiteY250" fmla="*/ 2307647 h 2323145"/>
              <a:gd name="connsiteX251" fmla="*/ 266777 w 11269336"/>
              <a:gd name="connsiteY251" fmla="*/ 2309012 h 2323145"/>
              <a:gd name="connsiteX252" fmla="*/ 156013 w 11269336"/>
              <a:gd name="connsiteY252" fmla="*/ 2306832 h 2323145"/>
              <a:gd name="connsiteX253" fmla="*/ 87258 w 11269336"/>
              <a:gd name="connsiteY253" fmla="*/ 2285511 h 2323145"/>
              <a:gd name="connsiteX254" fmla="*/ 23798 w 11269336"/>
              <a:gd name="connsiteY254" fmla="*/ 2281822 h 2323145"/>
              <a:gd name="connsiteX255" fmla="*/ 0 w 11269336"/>
              <a:gd name="connsiteY255" fmla="*/ 2285369 h 2323145"/>
              <a:gd name="connsiteX256" fmla="*/ 0 w 11269336"/>
              <a:gd name="connsiteY256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59937 w 11269336"/>
              <a:gd name="connsiteY144" fmla="*/ 2195182 h 2323145"/>
              <a:gd name="connsiteX145" fmla="*/ 4405765 w 11269336"/>
              <a:gd name="connsiteY145" fmla="*/ 2199902 h 2323145"/>
              <a:gd name="connsiteX146" fmla="*/ 4401354 w 11269336"/>
              <a:gd name="connsiteY146" fmla="*/ 2194745 h 2323145"/>
              <a:gd name="connsiteX147" fmla="*/ 4366646 w 11269336"/>
              <a:gd name="connsiteY147" fmla="*/ 2198564 h 2323145"/>
              <a:gd name="connsiteX148" fmla="*/ 4354009 w 11269336"/>
              <a:gd name="connsiteY148" fmla="*/ 2204984 h 2323145"/>
              <a:gd name="connsiteX149" fmla="*/ 4348284 w 11269336"/>
              <a:gd name="connsiteY149" fmla="*/ 2205270 h 2323145"/>
              <a:gd name="connsiteX150" fmla="*/ 4333906 w 11269336"/>
              <a:gd name="connsiteY150" fmla="*/ 2205251 h 2323145"/>
              <a:gd name="connsiteX151" fmla="*/ 4308819 w 11269336"/>
              <a:gd name="connsiteY151" fmla="*/ 2203822 h 2323145"/>
              <a:gd name="connsiteX152" fmla="*/ 4301210 w 11269336"/>
              <a:gd name="connsiteY152" fmla="*/ 2204456 h 2323145"/>
              <a:gd name="connsiteX153" fmla="*/ 4283095 w 11269336"/>
              <a:gd name="connsiteY153" fmla="*/ 2198177 h 2323145"/>
              <a:gd name="connsiteX154" fmla="*/ 4250119 w 11269336"/>
              <a:gd name="connsiteY154" fmla="*/ 2196342 h 2323145"/>
              <a:gd name="connsiteX155" fmla="*/ 4189203 w 11269336"/>
              <a:gd name="connsiteY155" fmla="*/ 2178994 h 2323145"/>
              <a:gd name="connsiteX156" fmla="*/ 4154035 w 11269336"/>
              <a:gd name="connsiteY156" fmla="*/ 2171950 h 2323145"/>
              <a:gd name="connsiteX157" fmla="*/ 4129569 w 11269336"/>
              <a:gd name="connsiteY157" fmla="*/ 2163850 h 2323145"/>
              <a:gd name="connsiteX158" fmla="*/ 4061250 w 11269336"/>
              <a:gd name="connsiteY158" fmla="*/ 2159236 h 2323145"/>
              <a:gd name="connsiteX159" fmla="*/ 3945480 w 11269336"/>
              <a:gd name="connsiteY159" fmla="*/ 2158279 h 2323145"/>
              <a:gd name="connsiteX160" fmla="*/ 3921468 w 11269336"/>
              <a:gd name="connsiteY160" fmla="*/ 2156588 h 2323145"/>
              <a:gd name="connsiteX161" fmla="*/ 3903348 w 11269336"/>
              <a:gd name="connsiteY161" fmla="*/ 2149220 h 2323145"/>
              <a:gd name="connsiteX162" fmla="*/ 3901342 w 11269336"/>
              <a:gd name="connsiteY162" fmla="*/ 2142355 h 2323145"/>
              <a:gd name="connsiteX163" fmla="*/ 3888539 w 11269336"/>
              <a:gd name="connsiteY163" fmla="*/ 2140476 h 2323145"/>
              <a:gd name="connsiteX164" fmla="*/ 3885662 w 11269336"/>
              <a:gd name="connsiteY164" fmla="*/ 2138740 h 2323145"/>
              <a:gd name="connsiteX165" fmla="*/ 3868627 w 11269336"/>
              <a:gd name="connsiteY165" fmla="*/ 2130023 h 2323145"/>
              <a:gd name="connsiteX166" fmla="*/ 3819177 w 11269336"/>
              <a:gd name="connsiteY166" fmla="*/ 2142111 h 2323145"/>
              <a:gd name="connsiteX167" fmla="*/ 3769100 w 11269336"/>
              <a:gd name="connsiteY167" fmla="*/ 2131731 h 2323145"/>
              <a:gd name="connsiteX168" fmla="*/ 3562752 w 11269336"/>
              <a:gd name="connsiteY168" fmla="*/ 2131785 h 2323145"/>
              <a:gd name="connsiteX169" fmla="*/ 3541402 w 11269336"/>
              <a:gd name="connsiteY169" fmla="*/ 2106821 h 2323145"/>
              <a:gd name="connsiteX170" fmla="*/ 3365341 w 11269336"/>
              <a:gd name="connsiteY170" fmla="*/ 2077638 h 2323145"/>
              <a:gd name="connsiteX171" fmla="*/ 3170922 w 11269336"/>
              <a:gd name="connsiteY171" fmla="*/ 2115957 h 2323145"/>
              <a:gd name="connsiteX172" fmla="*/ 3156256 w 11269336"/>
              <a:gd name="connsiteY172" fmla="*/ 2124773 h 2323145"/>
              <a:gd name="connsiteX173" fmla="*/ 3140298 w 11269336"/>
              <a:gd name="connsiteY173" fmla="*/ 2129182 h 2323145"/>
              <a:gd name="connsiteX174" fmla="*/ 3138514 w 11269336"/>
              <a:gd name="connsiteY174" fmla="*/ 2128069 h 2323145"/>
              <a:gd name="connsiteX175" fmla="*/ 3120467 w 11269336"/>
              <a:gd name="connsiteY175" fmla="*/ 2128281 h 2323145"/>
              <a:gd name="connsiteX176" fmla="*/ 3116175 w 11269336"/>
              <a:gd name="connsiteY176" fmla="*/ 2131633 h 2323145"/>
              <a:gd name="connsiteX177" fmla="*/ 3103685 w 11269336"/>
              <a:gd name="connsiteY177" fmla="*/ 2132814 h 2323145"/>
              <a:gd name="connsiteX178" fmla="*/ 3078794 w 11269336"/>
              <a:gd name="connsiteY178" fmla="*/ 2137935 h 2323145"/>
              <a:gd name="connsiteX179" fmla="*/ 3074407 w 11269336"/>
              <a:gd name="connsiteY179" fmla="*/ 2136274 h 2323145"/>
              <a:gd name="connsiteX180" fmla="*/ 3037285 w 11269336"/>
              <a:gd name="connsiteY180" fmla="*/ 2139919 h 2323145"/>
              <a:gd name="connsiteX181" fmla="*/ 3036901 w 11269336"/>
              <a:gd name="connsiteY181" fmla="*/ 2138726 h 2323145"/>
              <a:gd name="connsiteX182" fmla="*/ 3026996 w 11269336"/>
              <a:gd name="connsiteY182" fmla="*/ 2134322 h 2323145"/>
              <a:gd name="connsiteX183" fmla="*/ 3007772 w 11269336"/>
              <a:gd name="connsiteY183" fmla="*/ 2128742 h 2323145"/>
              <a:gd name="connsiteX184" fmla="*/ 2965030 w 11269336"/>
              <a:gd name="connsiteY184" fmla="*/ 2100494 h 2323145"/>
              <a:gd name="connsiteX185" fmla="*/ 2926342 w 11269336"/>
              <a:gd name="connsiteY185" fmla="*/ 2104155 h 2323145"/>
              <a:gd name="connsiteX186" fmla="*/ 2918608 w 11269336"/>
              <a:gd name="connsiteY186" fmla="*/ 2104215 h 2323145"/>
              <a:gd name="connsiteX187" fmla="*/ 2918475 w 11269336"/>
              <a:gd name="connsiteY187" fmla="*/ 2103937 h 2323145"/>
              <a:gd name="connsiteX188" fmla="*/ 2910360 w 11269336"/>
              <a:gd name="connsiteY188" fmla="*/ 2103444 h 2323145"/>
              <a:gd name="connsiteX189" fmla="*/ 2904507 w 11269336"/>
              <a:gd name="connsiteY189" fmla="*/ 2104326 h 2323145"/>
              <a:gd name="connsiteX190" fmla="*/ 2889503 w 11269336"/>
              <a:gd name="connsiteY190" fmla="*/ 2104443 h 2323145"/>
              <a:gd name="connsiteX191" fmla="*/ 2884480 w 11269336"/>
              <a:gd name="connsiteY191" fmla="*/ 2102626 h 2323145"/>
              <a:gd name="connsiteX192" fmla="*/ 2882689 w 11269336"/>
              <a:gd name="connsiteY192" fmla="*/ 2099228 h 2323145"/>
              <a:gd name="connsiteX193" fmla="*/ 2881291 w 11269336"/>
              <a:gd name="connsiteY193" fmla="*/ 2099618 h 2323145"/>
              <a:gd name="connsiteX194" fmla="*/ 2853979 w 11269336"/>
              <a:gd name="connsiteY194" fmla="*/ 2090388 h 2323145"/>
              <a:gd name="connsiteX195" fmla="*/ 2791790 w 11269336"/>
              <a:gd name="connsiteY195" fmla="*/ 2080332 h 2323145"/>
              <a:gd name="connsiteX196" fmla="*/ 2755844 w 11269336"/>
              <a:gd name="connsiteY196" fmla="*/ 2078874 h 2323145"/>
              <a:gd name="connsiteX197" fmla="*/ 2657742 w 11269336"/>
              <a:gd name="connsiteY197" fmla="*/ 2070179 h 2323145"/>
              <a:gd name="connsiteX198" fmla="*/ 2559549 w 11269336"/>
              <a:gd name="connsiteY198" fmla="*/ 2057873 h 2323145"/>
              <a:gd name="connsiteX199" fmla="*/ 2512054 w 11269336"/>
              <a:gd name="connsiteY199" fmla="*/ 2031671 h 2323145"/>
              <a:gd name="connsiteX200" fmla="*/ 2506437 w 11269336"/>
              <a:gd name="connsiteY200" fmla="*/ 2030918 h 2323145"/>
              <a:gd name="connsiteX201" fmla="*/ 2491752 w 11269336"/>
              <a:gd name="connsiteY201" fmla="*/ 2033906 h 2323145"/>
              <a:gd name="connsiteX202" fmla="*/ 2486338 w 11269336"/>
              <a:gd name="connsiteY202" fmla="*/ 2035862 h 2323145"/>
              <a:gd name="connsiteX203" fmla="*/ 2478186 w 11269336"/>
              <a:gd name="connsiteY203" fmla="*/ 2036953 h 2323145"/>
              <a:gd name="connsiteX204" fmla="*/ 2477950 w 11269336"/>
              <a:gd name="connsiteY204" fmla="*/ 2036715 h 2323145"/>
              <a:gd name="connsiteX205" fmla="*/ 2470381 w 11269336"/>
              <a:gd name="connsiteY205" fmla="*/ 2038256 h 2323145"/>
              <a:gd name="connsiteX206" fmla="*/ 2433781 w 11269336"/>
              <a:gd name="connsiteY206" fmla="*/ 2049140 h 2323145"/>
              <a:gd name="connsiteX207" fmla="*/ 2381172 w 11269336"/>
              <a:gd name="connsiteY207" fmla="*/ 2030645 h 2323145"/>
              <a:gd name="connsiteX208" fmla="*/ 2360198 w 11269336"/>
              <a:gd name="connsiteY208" fmla="*/ 2029059 h 2323145"/>
              <a:gd name="connsiteX209" fmla="*/ 2348815 w 11269336"/>
              <a:gd name="connsiteY209" fmla="*/ 2026798 h 2323145"/>
              <a:gd name="connsiteX210" fmla="*/ 2347988 w 11269336"/>
              <a:gd name="connsiteY210" fmla="*/ 2025745 h 2323145"/>
              <a:gd name="connsiteX211" fmla="*/ 2312920 w 11269336"/>
              <a:gd name="connsiteY211" fmla="*/ 2036311 h 2323145"/>
              <a:gd name="connsiteX212" fmla="*/ 2307986 w 11269336"/>
              <a:gd name="connsiteY212" fmla="*/ 2035583 h 2323145"/>
              <a:gd name="connsiteX213" fmla="*/ 2285481 w 11269336"/>
              <a:gd name="connsiteY213" fmla="*/ 2045197 h 2323145"/>
              <a:gd name="connsiteX214" fmla="*/ 2273666 w 11269336"/>
              <a:gd name="connsiteY214" fmla="*/ 2048710 h 2323145"/>
              <a:gd name="connsiteX215" fmla="*/ 2270719 w 11269336"/>
              <a:gd name="connsiteY215" fmla="*/ 2052702 h 2323145"/>
              <a:gd name="connsiteX216" fmla="*/ 2253080 w 11269336"/>
              <a:gd name="connsiteY216" fmla="*/ 2056363 h 2323145"/>
              <a:gd name="connsiteX217" fmla="*/ 2250906 w 11269336"/>
              <a:gd name="connsiteY217" fmla="*/ 2055654 h 2323145"/>
              <a:gd name="connsiteX218" fmla="*/ 2236905 w 11269336"/>
              <a:gd name="connsiteY218" fmla="*/ 2062882 h 2323145"/>
              <a:gd name="connsiteX219" fmla="*/ 2225830 w 11269336"/>
              <a:gd name="connsiteY219" fmla="*/ 2074027 h 2323145"/>
              <a:gd name="connsiteX220" fmla="*/ 2073776 w 11269336"/>
              <a:gd name="connsiteY220" fmla="*/ 2089244 h 2323145"/>
              <a:gd name="connsiteX221" fmla="*/ 1948256 w 11269336"/>
              <a:gd name="connsiteY221" fmla="*/ 2146616 h 2323145"/>
              <a:gd name="connsiteX222" fmla="*/ 1865582 w 11269336"/>
              <a:gd name="connsiteY222" fmla="*/ 2153738 h 2323145"/>
              <a:gd name="connsiteX223" fmla="*/ 1835210 w 11269336"/>
              <a:gd name="connsiteY223" fmla="*/ 2134244 h 2323145"/>
              <a:gd name="connsiteX224" fmla="*/ 1632661 w 11269336"/>
              <a:gd name="connsiteY224" fmla="*/ 2173882 h 2323145"/>
              <a:gd name="connsiteX225" fmla="*/ 1579590 w 11269336"/>
              <a:gd name="connsiteY225" fmla="*/ 2173680 h 2323145"/>
              <a:gd name="connsiteX226" fmla="*/ 1535601 w 11269336"/>
              <a:gd name="connsiteY226" fmla="*/ 2194590 h 2323145"/>
              <a:gd name="connsiteX227" fmla="*/ 1515594 w 11269336"/>
              <a:gd name="connsiteY227" fmla="*/ 2189622 h 2323145"/>
              <a:gd name="connsiteX228" fmla="*/ 1512113 w 11269336"/>
              <a:gd name="connsiteY228" fmla="*/ 2188534 h 2323145"/>
              <a:gd name="connsiteX229" fmla="*/ 1498838 w 11269336"/>
              <a:gd name="connsiteY229" fmla="*/ 2189213 h 2323145"/>
              <a:gd name="connsiteX230" fmla="*/ 1494279 w 11269336"/>
              <a:gd name="connsiteY230" fmla="*/ 2183112 h 2323145"/>
              <a:gd name="connsiteX231" fmla="*/ 1473714 w 11269336"/>
              <a:gd name="connsiteY231" fmla="*/ 2179625 h 2323145"/>
              <a:gd name="connsiteX232" fmla="*/ 1449503 w 11269336"/>
              <a:gd name="connsiteY232" fmla="*/ 2182633 h 2323145"/>
              <a:gd name="connsiteX233" fmla="*/ 1266687 w 11269336"/>
              <a:gd name="connsiteY233" fmla="*/ 2212688 h 2323145"/>
              <a:gd name="connsiteX234" fmla="*/ 1239614 w 11269336"/>
              <a:gd name="connsiteY234" fmla="*/ 2209727 h 2323145"/>
              <a:gd name="connsiteX235" fmla="*/ 1202436 w 11269336"/>
              <a:gd name="connsiteY235" fmla="*/ 2209817 h 2323145"/>
              <a:gd name="connsiteX236" fmla="*/ 1136097 w 11269336"/>
              <a:gd name="connsiteY236" fmla="*/ 2205112 h 2323145"/>
              <a:gd name="connsiteX237" fmla="*/ 988232 w 11269336"/>
              <a:gd name="connsiteY237" fmla="*/ 2235635 h 2323145"/>
              <a:gd name="connsiteX238" fmla="*/ 981959 w 11269336"/>
              <a:gd name="connsiteY238" fmla="*/ 2231607 h 2323145"/>
              <a:gd name="connsiteX239" fmla="*/ 938600 w 11269336"/>
              <a:gd name="connsiteY239" fmla="*/ 2238113 h 2323145"/>
              <a:gd name="connsiteX240" fmla="*/ 791788 w 11269336"/>
              <a:gd name="connsiteY240" fmla="*/ 2293224 h 2323145"/>
              <a:gd name="connsiteX241" fmla="*/ 706914 w 11269336"/>
              <a:gd name="connsiteY241" fmla="*/ 2305046 h 2323145"/>
              <a:gd name="connsiteX242" fmla="*/ 675971 w 11269336"/>
              <a:gd name="connsiteY242" fmla="*/ 2304030 h 2323145"/>
              <a:gd name="connsiteX243" fmla="*/ 624180 w 11269336"/>
              <a:gd name="connsiteY243" fmla="*/ 2302650 h 2323145"/>
              <a:gd name="connsiteX244" fmla="*/ 583453 w 11269336"/>
              <a:gd name="connsiteY244" fmla="*/ 2288788 h 2323145"/>
              <a:gd name="connsiteX245" fmla="*/ 540946 w 11269336"/>
              <a:gd name="connsiteY245" fmla="*/ 2292721 h 2323145"/>
              <a:gd name="connsiteX246" fmla="*/ 533680 w 11269336"/>
              <a:gd name="connsiteY246" fmla="*/ 2310233 h 2323145"/>
              <a:gd name="connsiteX247" fmla="*/ 487366 w 11269336"/>
              <a:gd name="connsiteY247" fmla="*/ 2309053 h 2323145"/>
              <a:gd name="connsiteX248" fmla="*/ 416820 w 11269336"/>
              <a:gd name="connsiteY248" fmla="*/ 2305443 h 2323145"/>
              <a:gd name="connsiteX249" fmla="*/ 376805 w 11269336"/>
              <a:gd name="connsiteY249" fmla="*/ 2307647 h 2323145"/>
              <a:gd name="connsiteX250" fmla="*/ 266777 w 11269336"/>
              <a:gd name="connsiteY250" fmla="*/ 2309012 h 2323145"/>
              <a:gd name="connsiteX251" fmla="*/ 156013 w 11269336"/>
              <a:gd name="connsiteY251" fmla="*/ 2306832 h 2323145"/>
              <a:gd name="connsiteX252" fmla="*/ 87258 w 11269336"/>
              <a:gd name="connsiteY252" fmla="*/ 2285511 h 2323145"/>
              <a:gd name="connsiteX253" fmla="*/ 23798 w 11269336"/>
              <a:gd name="connsiteY253" fmla="*/ 2281822 h 2323145"/>
              <a:gd name="connsiteX254" fmla="*/ 0 w 11269336"/>
              <a:gd name="connsiteY254" fmla="*/ 2285369 h 2323145"/>
              <a:gd name="connsiteX255" fmla="*/ 0 w 11269336"/>
              <a:gd name="connsiteY255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92832 w 11269336"/>
              <a:gd name="connsiteY142" fmla="*/ 2188033 h 2323145"/>
              <a:gd name="connsiteX143" fmla="*/ 4467257 w 11269336"/>
              <a:gd name="connsiteY143" fmla="*/ 2196121 h 2323145"/>
              <a:gd name="connsiteX144" fmla="*/ 4405765 w 11269336"/>
              <a:gd name="connsiteY144" fmla="*/ 2199902 h 2323145"/>
              <a:gd name="connsiteX145" fmla="*/ 4401354 w 11269336"/>
              <a:gd name="connsiteY145" fmla="*/ 2194745 h 2323145"/>
              <a:gd name="connsiteX146" fmla="*/ 4366646 w 11269336"/>
              <a:gd name="connsiteY146" fmla="*/ 2198564 h 2323145"/>
              <a:gd name="connsiteX147" fmla="*/ 4354009 w 11269336"/>
              <a:gd name="connsiteY147" fmla="*/ 2204984 h 2323145"/>
              <a:gd name="connsiteX148" fmla="*/ 4348284 w 11269336"/>
              <a:gd name="connsiteY148" fmla="*/ 2205270 h 2323145"/>
              <a:gd name="connsiteX149" fmla="*/ 4333906 w 11269336"/>
              <a:gd name="connsiteY149" fmla="*/ 2205251 h 2323145"/>
              <a:gd name="connsiteX150" fmla="*/ 4308819 w 11269336"/>
              <a:gd name="connsiteY150" fmla="*/ 2203822 h 2323145"/>
              <a:gd name="connsiteX151" fmla="*/ 4301210 w 11269336"/>
              <a:gd name="connsiteY151" fmla="*/ 2204456 h 2323145"/>
              <a:gd name="connsiteX152" fmla="*/ 4283095 w 11269336"/>
              <a:gd name="connsiteY152" fmla="*/ 2198177 h 2323145"/>
              <a:gd name="connsiteX153" fmla="*/ 4250119 w 11269336"/>
              <a:gd name="connsiteY153" fmla="*/ 2196342 h 2323145"/>
              <a:gd name="connsiteX154" fmla="*/ 4189203 w 11269336"/>
              <a:gd name="connsiteY154" fmla="*/ 2178994 h 2323145"/>
              <a:gd name="connsiteX155" fmla="*/ 4154035 w 11269336"/>
              <a:gd name="connsiteY155" fmla="*/ 2171950 h 2323145"/>
              <a:gd name="connsiteX156" fmla="*/ 4129569 w 11269336"/>
              <a:gd name="connsiteY156" fmla="*/ 2163850 h 2323145"/>
              <a:gd name="connsiteX157" fmla="*/ 4061250 w 11269336"/>
              <a:gd name="connsiteY157" fmla="*/ 2159236 h 2323145"/>
              <a:gd name="connsiteX158" fmla="*/ 3945480 w 11269336"/>
              <a:gd name="connsiteY158" fmla="*/ 2158279 h 2323145"/>
              <a:gd name="connsiteX159" fmla="*/ 3921468 w 11269336"/>
              <a:gd name="connsiteY159" fmla="*/ 2156588 h 2323145"/>
              <a:gd name="connsiteX160" fmla="*/ 3903348 w 11269336"/>
              <a:gd name="connsiteY160" fmla="*/ 2149220 h 2323145"/>
              <a:gd name="connsiteX161" fmla="*/ 3901342 w 11269336"/>
              <a:gd name="connsiteY161" fmla="*/ 2142355 h 2323145"/>
              <a:gd name="connsiteX162" fmla="*/ 3888539 w 11269336"/>
              <a:gd name="connsiteY162" fmla="*/ 2140476 h 2323145"/>
              <a:gd name="connsiteX163" fmla="*/ 3885662 w 11269336"/>
              <a:gd name="connsiteY163" fmla="*/ 2138740 h 2323145"/>
              <a:gd name="connsiteX164" fmla="*/ 3868627 w 11269336"/>
              <a:gd name="connsiteY164" fmla="*/ 2130023 h 2323145"/>
              <a:gd name="connsiteX165" fmla="*/ 3819177 w 11269336"/>
              <a:gd name="connsiteY165" fmla="*/ 2142111 h 2323145"/>
              <a:gd name="connsiteX166" fmla="*/ 3769100 w 11269336"/>
              <a:gd name="connsiteY166" fmla="*/ 2131731 h 2323145"/>
              <a:gd name="connsiteX167" fmla="*/ 3562752 w 11269336"/>
              <a:gd name="connsiteY167" fmla="*/ 2131785 h 2323145"/>
              <a:gd name="connsiteX168" fmla="*/ 3541402 w 11269336"/>
              <a:gd name="connsiteY168" fmla="*/ 2106821 h 2323145"/>
              <a:gd name="connsiteX169" fmla="*/ 3365341 w 11269336"/>
              <a:gd name="connsiteY169" fmla="*/ 2077638 h 2323145"/>
              <a:gd name="connsiteX170" fmla="*/ 3170922 w 11269336"/>
              <a:gd name="connsiteY170" fmla="*/ 2115957 h 2323145"/>
              <a:gd name="connsiteX171" fmla="*/ 3156256 w 11269336"/>
              <a:gd name="connsiteY171" fmla="*/ 2124773 h 2323145"/>
              <a:gd name="connsiteX172" fmla="*/ 3140298 w 11269336"/>
              <a:gd name="connsiteY172" fmla="*/ 2129182 h 2323145"/>
              <a:gd name="connsiteX173" fmla="*/ 3138514 w 11269336"/>
              <a:gd name="connsiteY173" fmla="*/ 2128069 h 2323145"/>
              <a:gd name="connsiteX174" fmla="*/ 3120467 w 11269336"/>
              <a:gd name="connsiteY174" fmla="*/ 2128281 h 2323145"/>
              <a:gd name="connsiteX175" fmla="*/ 3116175 w 11269336"/>
              <a:gd name="connsiteY175" fmla="*/ 2131633 h 2323145"/>
              <a:gd name="connsiteX176" fmla="*/ 3103685 w 11269336"/>
              <a:gd name="connsiteY176" fmla="*/ 2132814 h 2323145"/>
              <a:gd name="connsiteX177" fmla="*/ 3078794 w 11269336"/>
              <a:gd name="connsiteY177" fmla="*/ 2137935 h 2323145"/>
              <a:gd name="connsiteX178" fmla="*/ 3074407 w 11269336"/>
              <a:gd name="connsiteY178" fmla="*/ 2136274 h 2323145"/>
              <a:gd name="connsiteX179" fmla="*/ 3037285 w 11269336"/>
              <a:gd name="connsiteY179" fmla="*/ 2139919 h 2323145"/>
              <a:gd name="connsiteX180" fmla="*/ 3036901 w 11269336"/>
              <a:gd name="connsiteY180" fmla="*/ 2138726 h 2323145"/>
              <a:gd name="connsiteX181" fmla="*/ 3026996 w 11269336"/>
              <a:gd name="connsiteY181" fmla="*/ 2134322 h 2323145"/>
              <a:gd name="connsiteX182" fmla="*/ 3007772 w 11269336"/>
              <a:gd name="connsiteY182" fmla="*/ 2128742 h 2323145"/>
              <a:gd name="connsiteX183" fmla="*/ 2965030 w 11269336"/>
              <a:gd name="connsiteY183" fmla="*/ 2100494 h 2323145"/>
              <a:gd name="connsiteX184" fmla="*/ 2926342 w 11269336"/>
              <a:gd name="connsiteY184" fmla="*/ 2104155 h 2323145"/>
              <a:gd name="connsiteX185" fmla="*/ 2918608 w 11269336"/>
              <a:gd name="connsiteY185" fmla="*/ 2104215 h 2323145"/>
              <a:gd name="connsiteX186" fmla="*/ 2918475 w 11269336"/>
              <a:gd name="connsiteY186" fmla="*/ 2103937 h 2323145"/>
              <a:gd name="connsiteX187" fmla="*/ 2910360 w 11269336"/>
              <a:gd name="connsiteY187" fmla="*/ 2103444 h 2323145"/>
              <a:gd name="connsiteX188" fmla="*/ 2904507 w 11269336"/>
              <a:gd name="connsiteY188" fmla="*/ 2104326 h 2323145"/>
              <a:gd name="connsiteX189" fmla="*/ 2889503 w 11269336"/>
              <a:gd name="connsiteY189" fmla="*/ 2104443 h 2323145"/>
              <a:gd name="connsiteX190" fmla="*/ 2884480 w 11269336"/>
              <a:gd name="connsiteY190" fmla="*/ 2102626 h 2323145"/>
              <a:gd name="connsiteX191" fmla="*/ 2882689 w 11269336"/>
              <a:gd name="connsiteY191" fmla="*/ 2099228 h 2323145"/>
              <a:gd name="connsiteX192" fmla="*/ 2881291 w 11269336"/>
              <a:gd name="connsiteY192" fmla="*/ 2099618 h 2323145"/>
              <a:gd name="connsiteX193" fmla="*/ 2853979 w 11269336"/>
              <a:gd name="connsiteY193" fmla="*/ 2090388 h 2323145"/>
              <a:gd name="connsiteX194" fmla="*/ 2791790 w 11269336"/>
              <a:gd name="connsiteY194" fmla="*/ 2080332 h 2323145"/>
              <a:gd name="connsiteX195" fmla="*/ 2755844 w 11269336"/>
              <a:gd name="connsiteY195" fmla="*/ 2078874 h 2323145"/>
              <a:gd name="connsiteX196" fmla="*/ 2657742 w 11269336"/>
              <a:gd name="connsiteY196" fmla="*/ 2070179 h 2323145"/>
              <a:gd name="connsiteX197" fmla="*/ 2559549 w 11269336"/>
              <a:gd name="connsiteY197" fmla="*/ 2057873 h 2323145"/>
              <a:gd name="connsiteX198" fmla="*/ 2512054 w 11269336"/>
              <a:gd name="connsiteY198" fmla="*/ 2031671 h 2323145"/>
              <a:gd name="connsiteX199" fmla="*/ 2506437 w 11269336"/>
              <a:gd name="connsiteY199" fmla="*/ 2030918 h 2323145"/>
              <a:gd name="connsiteX200" fmla="*/ 2491752 w 11269336"/>
              <a:gd name="connsiteY200" fmla="*/ 2033906 h 2323145"/>
              <a:gd name="connsiteX201" fmla="*/ 2486338 w 11269336"/>
              <a:gd name="connsiteY201" fmla="*/ 2035862 h 2323145"/>
              <a:gd name="connsiteX202" fmla="*/ 2478186 w 11269336"/>
              <a:gd name="connsiteY202" fmla="*/ 2036953 h 2323145"/>
              <a:gd name="connsiteX203" fmla="*/ 2477950 w 11269336"/>
              <a:gd name="connsiteY203" fmla="*/ 2036715 h 2323145"/>
              <a:gd name="connsiteX204" fmla="*/ 2470381 w 11269336"/>
              <a:gd name="connsiteY204" fmla="*/ 2038256 h 2323145"/>
              <a:gd name="connsiteX205" fmla="*/ 2433781 w 11269336"/>
              <a:gd name="connsiteY205" fmla="*/ 2049140 h 2323145"/>
              <a:gd name="connsiteX206" fmla="*/ 2381172 w 11269336"/>
              <a:gd name="connsiteY206" fmla="*/ 2030645 h 2323145"/>
              <a:gd name="connsiteX207" fmla="*/ 2360198 w 11269336"/>
              <a:gd name="connsiteY207" fmla="*/ 2029059 h 2323145"/>
              <a:gd name="connsiteX208" fmla="*/ 2348815 w 11269336"/>
              <a:gd name="connsiteY208" fmla="*/ 2026798 h 2323145"/>
              <a:gd name="connsiteX209" fmla="*/ 2347988 w 11269336"/>
              <a:gd name="connsiteY209" fmla="*/ 2025745 h 2323145"/>
              <a:gd name="connsiteX210" fmla="*/ 2312920 w 11269336"/>
              <a:gd name="connsiteY210" fmla="*/ 2036311 h 2323145"/>
              <a:gd name="connsiteX211" fmla="*/ 2307986 w 11269336"/>
              <a:gd name="connsiteY211" fmla="*/ 2035583 h 2323145"/>
              <a:gd name="connsiteX212" fmla="*/ 2285481 w 11269336"/>
              <a:gd name="connsiteY212" fmla="*/ 2045197 h 2323145"/>
              <a:gd name="connsiteX213" fmla="*/ 2273666 w 11269336"/>
              <a:gd name="connsiteY213" fmla="*/ 2048710 h 2323145"/>
              <a:gd name="connsiteX214" fmla="*/ 2270719 w 11269336"/>
              <a:gd name="connsiteY214" fmla="*/ 2052702 h 2323145"/>
              <a:gd name="connsiteX215" fmla="*/ 2253080 w 11269336"/>
              <a:gd name="connsiteY215" fmla="*/ 2056363 h 2323145"/>
              <a:gd name="connsiteX216" fmla="*/ 2250906 w 11269336"/>
              <a:gd name="connsiteY216" fmla="*/ 2055654 h 2323145"/>
              <a:gd name="connsiteX217" fmla="*/ 2236905 w 11269336"/>
              <a:gd name="connsiteY217" fmla="*/ 2062882 h 2323145"/>
              <a:gd name="connsiteX218" fmla="*/ 2225830 w 11269336"/>
              <a:gd name="connsiteY218" fmla="*/ 2074027 h 2323145"/>
              <a:gd name="connsiteX219" fmla="*/ 2073776 w 11269336"/>
              <a:gd name="connsiteY219" fmla="*/ 2089244 h 2323145"/>
              <a:gd name="connsiteX220" fmla="*/ 1948256 w 11269336"/>
              <a:gd name="connsiteY220" fmla="*/ 2146616 h 2323145"/>
              <a:gd name="connsiteX221" fmla="*/ 1865582 w 11269336"/>
              <a:gd name="connsiteY221" fmla="*/ 2153738 h 2323145"/>
              <a:gd name="connsiteX222" fmla="*/ 1835210 w 11269336"/>
              <a:gd name="connsiteY222" fmla="*/ 2134244 h 2323145"/>
              <a:gd name="connsiteX223" fmla="*/ 1632661 w 11269336"/>
              <a:gd name="connsiteY223" fmla="*/ 2173882 h 2323145"/>
              <a:gd name="connsiteX224" fmla="*/ 1579590 w 11269336"/>
              <a:gd name="connsiteY224" fmla="*/ 2173680 h 2323145"/>
              <a:gd name="connsiteX225" fmla="*/ 1535601 w 11269336"/>
              <a:gd name="connsiteY225" fmla="*/ 2194590 h 2323145"/>
              <a:gd name="connsiteX226" fmla="*/ 1515594 w 11269336"/>
              <a:gd name="connsiteY226" fmla="*/ 2189622 h 2323145"/>
              <a:gd name="connsiteX227" fmla="*/ 1512113 w 11269336"/>
              <a:gd name="connsiteY227" fmla="*/ 2188534 h 2323145"/>
              <a:gd name="connsiteX228" fmla="*/ 1498838 w 11269336"/>
              <a:gd name="connsiteY228" fmla="*/ 2189213 h 2323145"/>
              <a:gd name="connsiteX229" fmla="*/ 1494279 w 11269336"/>
              <a:gd name="connsiteY229" fmla="*/ 2183112 h 2323145"/>
              <a:gd name="connsiteX230" fmla="*/ 1473714 w 11269336"/>
              <a:gd name="connsiteY230" fmla="*/ 2179625 h 2323145"/>
              <a:gd name="connsiteX231" fmla="*/ 1449503 w 11269336"/>
              <a:gd name="connsiteY231" fmla="*/ 2182633 h 2323145"/>
              <a:gd name="connsiteX232" fmla="*/ 1266687 w 11269336"/>
              <a:gd name="connsiteY232" fmla="*/ 2212688 h 2323145"/>
              <a:gd name="connsiteX233" fmla="*/ 1239614 w 11269336"/>
              <a:gd name="connsiteY233" fmla="*/ 2209727 h 2323145"/>
              <a:gd name="connsiteX234" fmla="*/ 1202436 w 11269336"/>
              <a:gd name="connsiteY234" fmla="*/ 2209817 h 2323145"/>
              <a:gd name="connsiteX235" fmla="*/ 1136097 w 11269336"/>
              <a:gd name="connsiteY235" fmla="*/ 2205112 h 2323145"/>
              <a:gd name="connsiteX236" fmla="*/ 988232 w 11269336"/>
              <a:gd name="connsiteY236" fmla="*/ 2235635 h 2323145"/>
              <a:gd name="connsiteX237" fmla="*/ 981959 w 11269336"/>
              <a:gd name="connsiteY237" fmla="*/ 2231607 h 2323145"/>
              <a:gd name="connsiteX238" fmla="*/ 938600 w 11269336"/>
              <a:gd name="connsiteY238" fmla="*/ 2238113 h 2323145"/>
              <a:gd name="connsiteX239" fmla="*/ 791788 w 11269336"/>
              <a:gd name="connsiteY239" fmla="*/ 2293224 h 2323145"/>
              <a:gd name="connsiteX240" fmla="*/ 706914 w 11269336"/>
              <a:gd name="connsiteY240" fmla="*/ 2305046 h 2323145"/>
              <a:gd name="connsiteX241" fmla="*/ 675971 w 11269336"/>
              <a:gd name="connsiteY241" fmla="*/ 2304030 h 2323145"/>
              <a:gd name="connsiteX242" fmla="*/ 624180 w 11269336"/>
              <a:gd name="connsiteY242" fmla="*/ 2302650 h 2323145"/>
              <a:gd name="connsiteX243" fmla="*/ 583453 w 11269336"/>
              <a:gd name="connsiteY243" fmla="*/ 2288788 h 2323145"/>
              <a:gd name="connsiteX244" fmla="*/ 540946 w 11269336"/>
              <a:gd name="connsiteY244" fmla="*/ 2292721 h 2323145"/>
              <a:gd name="connsiteX245" fmla="*/ 533680 w 11269336"/>
              <a:gd name="connsiteY245" fmla="*/ 2310233 h 2323145"/>
              <a:gd name="connsiteX246" fmla="*/ 487366 w 11269336"/>
              <a:gd name="connsiteY246" fmla="*/ 2309053 h 2323145"/>
              <a:gd name="connsiteX247" fmla="*/ 416820 w 11269336"/>
              <a:gd name="connsiteY247" fmla="*/ 2305443 h 2323145"/>
              <a:gd name="connsiteX248" fmla="*/ 376805 w 11269336"/>
              <a:gd name="connsiteY248" fmla="*/ 2307647 h 2323145"/>
              <a:gd name="connsiteX249" fmla="*/ 266777 w 11269336"/>
              <a:gd name="connsiteY249" fmla="*/ 2309012 h 2323145"/>
              <a:gd name="connsiteX250" fmla="*/ 156013 w 11269336"/>
              <a:gd name="connsiteY250" fmla="*/ 2306832 h 2323145"/>
              <a:gd name="connsiteX251" fmla="*/ 87258 w 11269336"/>
              <a:gd name="connsiteY251" fmla="*/ 2285511 h 2323145"/>
              <a:gd name="connsiteX252" fmla="*/ 23798 w 11269336"/>
              <a:gd name="connsiteY252" fmla="*/ 2281822 h 2323145"/>
              <a:gd name="connsiteX253" fmla="*/ 0 w 11269336"/>
              <a:gd name="connsiteY253" fmla="*/ 2285369 h 2323145"/>
              <a:gd name="connsiteX254" fmla="*/ 0 w 11269336"/>
              <a:gd name="connsiteY254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533444 w 11269336"/>
              <a:gd name="connsiteY141" fmla="*/ 2181200 h 2323145"/>
              <a:gd name="connsiteX142" fmla="*/ 4467257 w 11269336"/>
              <a:gd name="connsiteY142" fmla="*/ 2196121 h 2323145"/>
              <a:gd name="connsiteX143" fmla="*/ 4405765 w 11269336"/>
              <a:gd name="connsiteY143" fmla="*/ 2199902 h 2323145"/>
              <a:gd name="connsiteX144" fmla="*/ 4401354 w 11269336"/>
              <a:gd name="connsiteY144" fmla="*/ 2194745 h 2323145"/>
              <a:gd name="connsiteX145" fmla="*/ 4366646 w 11269336"/>
              <a:gd name="connsiteY145" fmla="*/ 2198564 h 2323145"/>
              <a:gd name="connsiteX146" fmla="*/ 4354009 w 11269336"/>
              <a:gd name="connsiteY146" fmla="*/ 2204984 h 2323145"/>
              <a:gd name="connsiteX147" fmla="*/ 4348284 w 11269336"/>
              <a:gd name="connsiteY147" fmla="*/ 2205270 h 2323145"/>
              <a:gd name="connsiteX148" fmla="*/ 4333906 w 11269336"/>
              <a:gd name="connsiteY148" fmla="*/ 2205251 h 2323145"/>
              <a:gd name="connsiteX149" fmla="*/ 4308819 w 11269336"/>
              <a:gd name="connsiteY149" fmla="*/ 2203822 h 2323145"/>
              <a:gd name="connsiteX150" fmla="*/ 4301210 w 11269336"/>
              <a:gd name="connsiteY150" fmla="*/ 2204456 h 2323145"/>
              <a:gd name="connsiteX151" fmla="*/ 4283095 w 11269336"/>
              <a:gd name="connsiteY151" fmla="*/ 2198177 h 2323145"/>
              <a:gd name="connsiteX152" fmla="*/ 4250119 w 11269336"/>
              <a:gd name="connsiteY152" fmla="*/ 2196342 h 2323145"/>
              <a:gd name="connsiteX153" fmla="*/ 4189203 w 11269336"/>
              <a:gd name="connsiteY153" fmla="*/ 2178994 h 2323145"/>
              <a:gd name="connsiteX154" fmla="*/ 4154035 w 11269336"/>
              <a:gd name="connsiteY154" fmla="*/ 2171950 h 2323145"/>
              <a:gd name="connsiteX155" fmla="*/ 4129569 w 11269336"/>
              <a:gd name="connsiteY155" fmla="*/ 2163850 h 2323145"/>
              <a:gd name="connsiteX156" fmla="*/ 4061250 w 11269336"/>
              <a:gd name="connsiteY156" fmla="*/ 2159236 h 2323145"/>
              <a:gd name="connsiteX157" fmla="*/ 3945480 w 11269336"/>
              <a:gd name="connsiteY157" fmla="*/ 2158279 h 2323145"/>
              <a:gd name="connsiteX158" fmla="*/ 3921468 w 11269336"/>
              <a:gd name="connsiteY158" fmla="*/ 2156588 h 2323145"/>
              <a:gd name="connsiteX159" fmla="*/ 3903348 w 11269336"/>
              <a:gd name="connsiteY159" fmla="*/ 2149220 h 2323145"/>
              <a:gd name="connsiteX160" fmla="*/ 3901342 w 11269336"/>
              <a:gd name="connsiteY160" fmla="*/ 2142355 h 2323145"/>
              <a:gd name="connsiteX161" fmla="*/ 3888539 w 11269336"/>
              <a:gd name="connsiteY161" fmla="*/ 2140476 h 2323145"/>
              <a:gd name="connsiteX162" fmla="*/ 3885662 w 11269336"/>
              <a:gd name="connsiteY162" fmla="*/ 2138740 h 2323145"/>
              <a:gd name="connsiteX163" fmla="*/ 3868627 w 11269336"/>
              <a:gd name="connsiteY163" fmla="*/ 2130023 h 2323145"/>
              <a:gd name="connsiteX164" fmla="*/ 3819177 w 11269336"/>
              <a:gd name="connsiteY164" fmla="*/ 2142111 h 2323145"/>
              <a:gd name="connsiteX165" fmla="*/ 3769100 w 11269336"/>
              <a:gd name="connsiteY165" fmla="*/ 2131731 h 2323145"/>
              <a:gd name="connsiteX166" fmla="*/ 3562752 w 11269336"/>
              <a:gd name="connsiteY166" fmla="*/ 2131785 h 2323145"/>
              <a:gd name="connsiteX167" fmla="*/ 3541402 w 11269336"/>
              <a:gd name="connsiteY167" fmla="*/ 2106821 h 2323145"/>
              <a:gd name="connsiteX168" fmla="*/ 3365341 w 11269336"/>
              <a:gd name="connsiteY168" fmla="*/ 2077638 h 2323145"/>
              <a:gd name="connsiteX169" fmla="*/ 3170922 w 11269336"/>
              <a:gd name="connsiteY169" fmla="*/ 2115957 h 2323145"/>
              <a:gd name="connsiteX170" fmla="*/ 3156256 w 11269336"/>
              <a:gd name="connsiteY170" fmla="*/ 2124773 h 2323145"/>
              <a:gd name="connsiteX171" fmla="*/ 3140298 w 11269336"/>
              <a:gd name="connsiteY171" fmla="*/ 2129182 h 2323145"/>
              <a:gd name="connsiteX172" fmla="*/ 3138514 w 11269336"/>
              <a:gd name="connsiteY172" fmla="*/ 2128069 h 2323145"/>
              <a:gd name="connsiteX173" fmla="*/ 3120467 w 11269336"/>
              <a:gd name="connsiteY173" fmla="*/ 2128281 h 2323145"/>
              <a:gd name="connsiteX174" fmla="*/ 3116175 w 11269336"/>
              <a:gd name="connsiteY174" fmla="*/ 2131633 h 2323145"/>
              <a:gd name="connsiteX175" fmla="*/ 3103685 w 11269336"/>
              <a:gd name="connsiteY175" fmla="*/ 2132814 h 2323145"/>
              <a:gd name="connsiteX176" fmla="*/ 3078794 w 11269336"/>
              <a:gd name="connsiteY176" fmla="*/ 2137935 h 2323145"/>
              <a:gd name="connsiteX177" fmla="*/ 3074407 w 11269336"/>
              <a:gd name="connsiteY177" fmla="*/ 2136274 h 2323145"/>
              <a:gd name="connsiteX178" fmla="*/ 3037285 w 11269336"/>
              <a:gd name="connsiteY178" fmla="*/ 2139919 h 2323145"/>
              <a:gd name="connsiteX179" fmla="*/ 3036901 w 11269336"/>
              <a:gd name="connsiteY179" fmla="*/ 2138726 h 2323145"/>
              <a:gd name="connsiteX180" fmla="*/ 3026996 w 11269336"/>
              <a:gd name="connsiteY180" fmla="*/ 2134322 h 2323145"/>
              <a:gd name="connsiteX181" fmla="*/ 3007772 w 11269336"/>
              <a:gd name="connsiteY181" fmla="*/ 2128742 h 2323145"/>
              <a:gd name="connsiteX182" fmla="*/ 2965030 w 11269336"/>
              <a:gd name="connsiteY182" fmla="*/ 2100494 h 2323145"/>
              <a:gd name="connsiteX183" fmla="*/ 2926342 w 11269336"/>
              <a:gd name="connsiteY183" fmla="*/ 2104155 h 2323145"/>
              <a:gd name="connsiteX184" fmla="*/ 2918608 w 11269336"/>
              <a:gd name="connsiteY184" fmla="*/ 2104215 h 2323145"/>
              <a:gd name="connsiteX185" fmla="*/ 2918475 w 11269336"/>
              <a:gd name="connsiteY185" fmla="*/ 2103937 h 2323145"/>
              <a:gd name="connsiteX186" fmla="*/ 2910360 w 11269336"/>
              <a:gd name="connsiteY186" fmla="*/ 2103444 h 2323145"/>
              <a:gd name="connsiteX187" fmla="*/ 2904507 w 11269336"/>
              <a:gd name="connsiteY187" fmla="*/ 2104326 h 2323145"/>
              <a:gd name="connsiteX188" fmla="*/ 2889503 w 11269336"/>
              <a:gd name="connsiteY188" fmla="*/ 2104443 h 2323145"/>
              <a:gd name="connsiteX189" fmla="*/ 2884480 w 11269336"/>
              <a:gd name="connsiteY189" fmla="*/ 2102626 h 2323145"/>
              <a:gd name="connsiteX190" fmla="*/ 2882689 w 11269336"/>
              <a:gd name="connsiteY190" fmla="*/ 2099228 h 2323145"/>
              <a:gd name="connsiteX191" fmla="*/ 2881291 w 11269336"/>
              <a:gd name="connsiteY191" fmla="*/ 2099618 h 2323145"/>
              <a:gd name="connsiteX192" fmla="*/ 2853979 w 11269336"/>
              <a:gd name="connsiteY192" fmla="*/ 2090388 h 2323145"/>
              <a:gd name="connsiteX193" fmla="*/ 2791790 w 11269336"/>
              <a:gd name="connsiteY193" fmla="*/ 2080332 h 2323145"/>
              <a:gd name="connsiteX194" fmla="*/ 2755844 w 11269336"/>
              <a:gd name="connsiteY194" fmla="*/ 2078874 h 2323145"/>
              <a:gd name="connsiteX195" fmla="*/ 2657742 w 11269336"/>
              <a:gd name="connsiteY195" fmla="*/ 2070179 h 2323145"/>
              <a:gd name="connsiteX196" fmla="*/ 2559549 w 11269336"/>
              <a:gd name="connsiteY196" fmla="*/ 2057873 h 2323145"/>
              <a:gd name="connsiteX197" fmla="*/ 2512054 w 11269336"/>
              <a:gd name="connsiteY197" fmla="*/ 2031671 h 2323145"/>
              <a:gd name="connsiteX198" fmla="*/ 2506437 w 11269336"/>
              <a:gd name="connsiteY198" fmla="*/ 2030918 h 2323145"/>
              <a:gd name="connsiteX199" fmla="*/ 2491752 w 11269336"/>
              <a:gd name="connsiteY199" fmla="*/ 2033906 h 2323145"/>
              <a:gd name="connsiteX200" fmla="*/ 2486338 w 11269336"/>
              <a:gd name="connsiteY200" fmla="*/ 2035862 h 2323145"/>
              <a:gd name="connsiteX201" fmla="*/ 2478186 w 11269336"/>
              <a:gd name="connsiteY201" fmla="*/ 2036953 h 2323145"/>
              <a:gd name="connsiteX202" fmla="*/ 2477950 w 11269336"/>
              <a:gd name="connsiteY202" fmla="*/ 2036715 h 2323145"/>
              <a:gd name="connsiteX203" fmla="*/ 2470381 w 11269336"/>
              <a:gd name="connsiteY203" fmla="*/ 2038256 h 2323145"/>
              <a:gd name="connsiteX204" fmla="*/ 2433781 w 11269336"/>
              <a:gd name="connsiteY204" fmla="*/ 2049140 h 2323145"/>
              <a:gd name="connsiteX205" fmla="*/ 2381172 w 11269336"/>
              <a:gd name="connsiteY205" fmla="*/ 2030645 h 2323145"/>
              <a:gd name="connsiteX206" fmla="*/ 2360198 w 11269336"/>
              <a:gd name="connsiteY206" fmla="*/ 2029059 h 2323145"/>
              <a:gd name="connsiteX207" fmla="*/ 2348815 w 11269336"/>
              <a:gd name="connsiteY207" fmla="*/ 2026798 h 2323145"/>
              <a:gd name="connsiteX208" fmla="*/ 2347988 w 11269336"/>
              <a:gd name="connsiteY208" fmla="*/ 2025745 h 2323145"/>
              <a:gd name="connsiteX209" fmla="*/ 2312920 w 11269336"/>
              <a:gd name="connsiteY209" fmla="*/ 2036311 h 2323145"/>
              <a:gd name="connsiteX210" fmla="*/ 2307986 w 11269336"/>
              <a:gd name="connsiteY210" fmla="*/ 2035583 h 2323145"/>
              <a:gd name="connsiteX211" fmla="*/ 2285481 w 11269336"/>
              <a:gd name="connsiteY211" fmla="*/ 2045197 h 2323145"/>
              <a:gd name="connsiteX212" fmla="*/ 2273666 w 11269336"/>
              <a:gd name="connsiteY212" fmla="*/ 2048710 h 2323145"/>
              <a:gd name="connsiteX213" fmla="*/ 2270719 w 11269336"/>
              <a:gd name="connsiteY213" fmla="*/ 2052702 h 2323145"/>
              <a:gd name="connsiteX214" fmla="*/ 2253080 w 11269336"/>
              <a:gd name="connsiteY214" fmla="*/ 2056363 h 2323145"/>
              <a:gd name="connsiteX215" fmla="*/ 2250906 w 11269336"/>
              <a:gd name="connsiteY215" fmla="*/ 2055654 h 2323145"/>
              <a:gd name="connsiteX216" fmla="*/ 2236905 w 11269336"/>
              <a:gd name="connsiteY216" fmla="*/ 2062882 h 2323145"/>
              <a:gd name="connsiteX217" fmla="*/ 2225830 w 11269336"/>
              <a:gd name="connsiteY217" fmla="*/ 2074027 h 2323145"/>
              <a:gd name="connsiteX218" fmla="*/ 2073776 w 11269336"/>
              <a:gd name="connsiteY218" fmla="*/ 2089244 h 2323145"/>
              <a:gd name="connsiteX219" fmla="*/ 1948256 w 11269336"/>
              <a:gd name="connsiteY219" fmla="*/ 2146616 h 2323145"/>
              <a:gd name="connsiteX220" fmla="*/ 1865582 w 11269336"/>
              <a:gd name="connsiteY220" fmla="*/ 2153738 h 2323145"/>
              <a:gd name="connsiteX221" fmla="*/ 1835210 w 11269336"/>
              <a:gd name="connsiteY221" fmla="*/ 2134244 h 2323145"/>
              <a:gd name="connsiteX222" fmla="*/ 1632661 w 11269336"/>
              <a:gd name="connsiteY222" fmla="*/ 2173882 h 2323145"/>
              <a:gd name="connsiteX223" fmla="*/ 1579590 w 11269336"/>
              <a:gd name="connsiteY223" fmla="*/ 2173680 h 2323145"/>
              <a:gd name="connsiteX224" fmla="*/ 1535601 w 11269336"/>
              <a:gd name="connsiteY224" fmla="*/ 2194590 h 2323145"/>
              <a:gd name="connsiteX225" fmla="*/ 1515594 w 11269336"/>
              <a:gd name="connsiteY225" fmla="*/ 2189622 h 2323145"/>
              <a:gd name="connsiteX226" fmla="*/ 1512113 w 11269336"/>
              <a:gd name="connsiteY226" fmla="*/ 2188534 h 2323145"/>
              <a:gd name="connsiteX227" fmla="*/ 1498838 w 11269336"/>
              <a:gd name="connsiteY227" fmla="*/ 2189213 h 2323145"/>
              <a:gd name="connsiteX228" fmla="*/ 1494279 w 11269336"/>
              <a:gd name="connsiteY228" fmla="*/ 2183112 h 2323145"/>
              <a:gd name="connsiteX229" fmla="*/ 1473714 w 11269336"/>
              <a:gd name="connsiteY229" fmla="*/ 2179625 h 2323145"/>
              <a:gd name="connsiteX230" fmla="*/ 1449503 w 11269336"/>
              <a:gd name="connsiteY230" fmla="*/ 2182633 h 2323145"/>
              <a:gd name="connsiteX231" fmla="*/ 1266687 w 11269336"/>
              <a:gd name="connsiteY231" fmla="*/ 2212688 h 2323145"/>
              <a:gd name="connsiteX232" fmla="*/ 1239614 w 11269336"/>
              <a:gd name="connsiteY232" fmla="*/ 2209727 h 2323145"/>
              <a:gd name="connsiteX233" fmla="*/ 1202436 w 11269336"/>
              <a:gd name="connsiteY233" fmla="*/ 2209817 h 2323145"/>
              <a:gd name="connsiteX234" fmla="*/ 1136097 w 11269336"/>
              <a:gd name="connsiteY234" fmla="*/ 2205112 h 2323145"/>
              <a:gd name="connsiteX235" fmla="*/ 988232 w 11269336"/>
              <a:gd name="connsiteY235" fmla="*/ 2235635 h 2323145"/>
              <a:gd name="connsiteX236" fmla="*/ 981959 w 11269336"/>
              <a:gd name="connsiteY236" fmla="*/ 2231607 h 2323145"/>
              <a:gd name="connsiteX237" fmla="*/ 938600 w 11269336"/>
              <a:gd name="connsiteY237" fmla="*/ 2238113 h 2323145"/>
              <a:gd name="connsiteX238" fmla="*/ 791788 w 11269336"/>
              <a:gd name="connsiteY238" fmla="*/ 2293224 h 2323145"/>
              <a:gd name="connsiteX239" fmla="*/ 706914 w 11269336"/>
              <a:gd name="connsiteY239" fmla="*/ 2305046 h 2323145"/>
              <a:gd name="connsiteX240" fmla="*/ 675971 w 11269336"/>
              <a:gd name="connsiteY240" fmla="*/ 2304030 h 2323145"/>
              <a:gd name="connsiteX241" fmla="*/ 624180 w 11269336"/>
              <a:gd name="connsiteY241" fmla="*/ 2302650 h 2323145"/>
              <a:gd name="connsiteX242" fmla="*/ 583453 w 11269336"/>
              <a:gd name="connsiteY242" fmla="*/ 2288788 h 2323145"/>
              <a:gd name="connsiteX243" fmla="*/ 540946 w 11269336"/>
              <a:gd name="connsiteY243" fmla="*/ 2292721 h 2323145"/>
              <a:gd name="connsiteX244" fmla="*/ 533680 w 11269336"/>
              <a:gd name="connsiteY244" fmla="*/ 2310233 h 2323145"/>
              <a:gd name="connsiteX245" fmla="*/ 487366 w 11269336"/>
              <a:gd name="connsiteY245" fmla="*/ 2309053 h 2323145"/>
              <a:gd name="connsiteX246" fmla="*/ 416820 w 11269336"/>
              <a:gd name="connsiteY246" fmla="*/ 2305443 h 2323145"/>
              <a:gd name="connsiteX247" fmla="*/ 376805 w 11269336"/>
              <a:gd name="connsiteY247" fmla="*/ 2307647 h 2323145"/>
              <a:gd name="connsiteX248" fmla="*/ 266777 w 11269336"/>
              <a:gd name="connsiteY248" fmla="*/ 2309012 h 2323145"/>
              <a:gd name="connsiteX249" fmla="*/ 156013 w 11269336"/>
              <a:gd name="connsiteY249" fmla="*/ 2306832 h 2323145"/>
              <a:gd name="connsiteX250" fmla="*/ 87258 w 11269336"/>
              <a:gd name="connsiteY250" fmla="*/ 2285511 h 2323145"/>
              <a:gd name="connsiteX251" fmla="*/ 23798 w 11269336"/>
              <a:gd name="connsiteY251" fmla="*/ 2281822 h 2323145"/>
              <a:gd name="connsiteX252" fmla="*/ 0 w 11269336"/>
              <a:gd name="connsiteY252" fmla="*/ 2285369 h 2323145"/>
              <a:gd name="connsiteX253" fmla="*/ 0 w 11269336"/>
              <a:gd name="connsiteY253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67257 w 11269336"/>
              <a:gd name="connsiteY141" fmla="*/ 2196121 h 2323145"/>
              <a:gd name="connsiteX142" fmla="*/ 4405765 w 11269336"/>
              <a:gd name="connsiteY142" fmla="*/ 2199902 h 2323145"/>
              <a:gd name="connsiteX143" fmla="*/ 4401354 w 11269336"/>
              <a:gd name="connsiteY143" fmla="*/ 2194745 h 2323145"/>
              <a:gd name="connsiteX144" fmla="*/ 4366646 w 11269336"/>
              <a:gd name="connsiteY144" fmla="*/ 2198564 h 2323145"/>
              <a:gd name="connsiteX145" fmla="*/ 4354009 w 11269336"/>
              <a:gd name="connsiteY145" fmla="*/ 2204984 h 2323145"/>
              <a:gd name="connsiteX146" fmla="*/ 4348284 w 11269336"/>
              <a:gd name="connsiteY146" fmla="*/ 2205270 h 2323145"/>
              <a:gd name="connsiteX147" fmla="*/ 4333906 w 11269336"/>
              <a:gd name="connsiteY147" fmla="*/ 2205251 h 2323145"/>
              <a:gd name="connsiteX148" fmla="*/ 4308819 w 11269336"/>
              <a:gd name="connsiteY148" fmla="*/ 2203822 h 2323145"/>
              <a:gd name="connsiteX149" fmla="*/ 4301210 w 11269336"/>
              <a:gd name="connsiteY149" fmla="*/ 2204456 h 2323145"/>
              <a:gd name="connsiteX150" fmla="*/ 4283095 w 11269336"/>
              <a:gd name="connsiteY150" fmla="*/ 2198177 h 2323145"/>
              <a:gd name="connsiteX151" fmla="*/ 4250119 w 11269336"/>
              <a:gd name="connsiteY151" fmla="*/ 2196342 h 2323145"/>
              <a:gd name="connsiteX152" fmla="*/ 4189203 w 11269336"/>
              <a:gd name="connsiteY152" fmla="*/ 2178994 h 2323145"/>
              <a:gd name="connsiteX153" fmla="*/ 4154035 w 11269336"/>
              <a:gd name="connsiteY153" fmla="*/ 2171950 h 2323145"/>
              <a:gd name="connsiteX154" fmla="*/ 4129569 w 11269336"/>
              <a:gd name="connsiteY154" fmla="*/ 2163850 h 2323145"/>
              <a:gd name="connsiteX155" fmla="*/ 4061250 w 11269336"/>
              <a:gd name="connsiteY155" fmla="*/ 2159236 h 2323145"/>
              <a:gd name="connsiteX156" fmla="*/ 3945480 w 11269336"/>
              <a:gd name="connsiteY156" fmla="*/ 2158279 h 2323145"/>
              <a:gd name="connsiteX157" fmla="*/ 3921468 w 11269336"/>
              <a:gd name="connsiteY157" fmla="*/ 2156588 h 2323145"/>
              <a:gd name="connsiteX158" fmla="*/ 3903348 w 11269336"/>
              <a:gd name="connsiteY158" fmla="*/ 2149220 h 2323145"/>
              <a:gd name="connsiteX159" fmla="*/ 3901342 w 11269336"/>
              <a:gd name="connsiteY159" fmla="*/ 2142355 h 2323145"/>
              <a:gd name="connsiteX160" fmla="*/ 3888539 w 11269336"/>
              <a:gd name="connsiteY160" fmla="*/ 2140476 h 2323145"/>
              <a:gd name="connsiteX161" fmla="*/ 3885662 w 11269336"/>
              <a:gd name="connsiteY161" fmla="*/ 2138740 h 2323145"/>
              <a:gd name="connsiteX162" fmla="*/ 3868627 w 11269336"/>
              <a:gd name="connsiteY162" fmla="*/ 2130023 h 2323145"/>
              <a:gd name="connsiteX163" fmla="*/ 3819177 w 11269336"/>
              <a:gd name="connsiteY163" fmla="*/ 2142111 h 2323145"/>
              <a:gd name="connsiteX164" fmla="*/ 3769100 w 11269336"/>
              <a:gd name="connsiteY164" fmla="*/ 2131731 h 2323145"/>
              <a:gd name="connsiteX165" fmla="*/ 3562752 w 11269336"/>
              <a:gd name="connsiteY165" fmla="*/ 2131785 h 2323145"/>
              <a:gd name="connsiteX166" fmla="*/ 3541402 w 11269336"/>
              <a:gd name="connsiteY166" fmla="*/ 2106821 h 2323145"/>
              <a:gd name="connsiteX167" fmla="*/ 3365341 w 11269336"/>
              <a:gd name="connsiteY167" fmla="*/ 2077638 h 2323145"/>
              <a:gd name="connsiteX168" fmla="*/ 3170922 w 11269336"/>
              <a:gd name="connsiteY168" fmla="*/ 2115957 h 2323145"/>
              <a:gd name="connsiteX169" fmla="*/ 3156256 w 11269336"/>
              <a:gd name="connsiteY169" fmla="*/ 2124773 h 2323145"/>
              <a:gd name="connsiteX170" fmla="*/ 3140298 w 11269336"/>
              <a:gd name="connsiteY170" fmla="*/ 2129182 h 2323145"/>
              <a:gd name="connsiteX171" fmla="*/ 3138514 w 11269336"/>
              <a:gd name="connsiteY171" fmla="*/ 2128069 h 2323145"/>
              <a:gd name="connsiteX172" fmla="*/ 3120467 w 11269336"/>
              <a:gd name="connsiteY172" fmla="*/ 2128281 h 2323145"/>
              <a:gd name="connsiteX173" fmla="*/ 3116175 w 11269336"/>
              <a:gd name="connsiteY173" fmla="*/ 2131633 h 2323145"/>
              <a:gd name="connsiteX174" fmla="*/ 3103685 w 11269336"/>
              <a:gd name="connsiteY174" fmla="*/ 2132814 h 2323145"/>
              <a:gd name="connsiteX175" fmla="*/ 3078794 w 11269336"/>
              <a:gd name="connsiteY175" fmla="*/ 2137935 h 2323145"/>
              <a:gd name="connsiteX176" fmla="*/ 3074407 w 11269336"/>
              <a:gd name="connsiteY176" fmla="*/ 2136274 h 2323145"/>
              <a:gd name="connsiteX177" fmla="*/ 3037285 w 11269336"/>
              <a:gd name="connsiteY177" fmla="*/ 2139919 h 2323145"/>
              <a:gd name="connsiteX178" fmla="*/ 3036901 w 11269336"/>
              <a:gd name="connsiteY178" fmla="*/ 2138726 h 2323145"/>
              <a:gd name="connsiteX179" fmla="*/ 3026996 w 11269336"/>
              <a:gd name="connsiteY179" fmla="*/ 2134322 h 2323145"/>
              <a:gd name="connsiteX180" fmla="*/ 3007772 w 11269336"/>
              <a:gd name="connsiteY180" fmla="*/ 2128742 h 2323145"/>
              <a:gd name="connsiteX181" fmla="*/ 2965030 w 11269336"/>
              <a:gd name="connsiteY181" fmla="*/ 2100494 h 2323145"/>
              <a:gd name="connsiteX182" fmla="*/ 2926342 w 11269336"/>
              <a:gd name="connsiteY182" fmla="*/ 2104155 h 2323145"/>
              <a:gd name="connsiteX183" fmla="*/ 2918608 w 11269336"/>
              <a:gd name="connsiteY183" fmla="*/ 2104215 h 2323145"/>
              <a:gd name="connsiteX184" fmla="*/ 2918475 w 11269336"/>
              <a:gd name="connsiteY184" fmla="*/ 2103937 h 2323145"/>
              <a:gd name="connsiteX185" fmla="*/ 2910360 w 11269336"/>
              <a:gd name="connsiteY185" fmla="*/ 2103444 h 2323145"/>
              <a:gd name="connsiteX186" fmla="*/ 2904507 w 11269336"/>
              <a:gd name="connsiteY186" fmla="*/ 2104326 h 2323145"/>
              <a:gd name="connsiteX187" fmla="*/ 2889503 w 11269336"/>
              <a:gd name="connsiteY187" fmla="*/ 2104443 h 2323145"/>
              <a:gd name="connsiteX188" fmla="*/ 2884480 w 11269336"/>
              <a:gd name="connsiteY188" fmla="*/ 2102626 h 2323145"/>
              <a:gd name="connsiteX189" fmla="*/ 2882689 w 11269336"/>
              <a:gd name="connsiteY189" fmla="*/ 2099228 h 2323145"/>
              <a:gd name="connsiteX190" fmla="*/ 2881291 w 11269336"/>
              <a:gd name="connsiteY190" fmla="*/ 2099618 h 2323145"/>
              <a:gd name="connsiteX191" fmla="*/ 2853979 w 11269336"/>
              <a:gd name="connsiteY191" fmla="*/ 2090388 h 2323145"/>
              <a:gd name="connsiteX192" fmla="*/ 2791790 w 11269336"/>
              <a:gd name="connsiteY192" fmla="*/ 2080332 h 2323145"/>
              <a:gd name="connsiteX193" fmla="*/ 2755844 w 11269336"/>
              <a:gd name="connsiteY193" fmla="*/ 2078874 h 2323145"/>
              <a:gd name="connsiteX194" fmla="*/ 2657742 w 11269336"/>
              <a:gd name="connsiteY194" fmla="*/ 2070179 h 2323145"/>
              <a:gd name="connsiteX195" fmla="*/ 2559549 w 11269336"/>
              <a:gd name="connsiteY195" fmla="*/ 2057873 h 2323145"/>
              <a:gd name="connsiteX196" fmla="*/ 2512054 w 11269336"/>
              <a:gd name="connsiteY196" fmla="*/ 2031671 h 2323145"/>
              <a:gd name="connsiteX197" fmla="*/ 2506437 w 11269336"/>
              <a:gd name="connsiteY197" fmla="*/ 2030918 h 2323145"/>
              <a:gd name="connsiteX198" fmla="*/ 2491752 w 11269336"/>
              <a:gd name="connsiteY198" fmla="*/ 2033906 h 2323145"/>
              <a:gd name="connsiteX199" fmla="*/ 2486338 w 11269336"/>
              <a:gd name="connsiteY199" fmla="*/ 2035862 h 2323145"/>
              <a:gd name="connsiteX200" fmla="*/ 2478186 w 11269336"/>
              <a:gd name="connsiteY200" fmla="*/ 2036953 h 2323145"/>
              <a:gd name="connsiteX201" fmla="*/ 2477950 w 11269336"/>
              <a:gd name="connsiteY201" fmla="*/ 2036715 h 2323145"/>
              <a:gd name="connsiteX202" fmla="*/ 2470381 w 11269336"/>
              <a:gd name="connsiteY202" fmla="*/ 2038256 h 2323145"/>
              <a:gd name="connsiteX203" fmla="*/ 2433781 w 11269336"/>
              <a:gd name="connsiteY203" fmla="*/ 2049140 h 2323145"/>
              <a:gd name="connsiteX204" fmla="*/ 2381172 w 11269336"/>
              <a:gd name="connsiteY204" fmla="*/ 2030645 h 2323145"/>
              <a:gd name="connsiteX205" fmla="*/ 2360198 w 11269336"/>
              <a:gd name="connsiteY205" fmla="*/ 2029059 h 2323145"/>
              <a:gd name="connsiteX206" fmla="*/ 2348815 w 11269336"/>
              <a:gd name="connsiteY206" fmla="*/ 2026798 h 2323145"/>
              <a:gd name="connsiteX207" fmla="*/ 2347988 w 11269336"/>
              <a:gd name="connsiteY207" fmla="*/ 2025745 h 2323145"/>
              <a:gd name="connsiteX208" fmla="*/ 2312920 w 11269336"/>
              <a:gd name="connsiteY208" fmla="*/ 2036311 h 2323145"/>
              <a:gd name="connsiteX209" fmla="*/ 2307986 w 11269336"/>
              <a:gd name="connsiteY209" fmla="*/ 2035583 h 2323145"/>
              <a:gd name="connsiteX210" fmla="*/ 2285481 w 11269336"/>
              <a:gd name="connsiteY210" fmla="*/ 2045197 h 2323145"/>
              <a:gd name="connsiteX211" fmla="*/ 2273666 w 11269336"/>
              <a:gd name="connsiteY211" fmla="*/ 2048710 h 2323145"/>
              <a:gd name="connsiteX212" fmla="*/ 2270719 w 11269336"/>
              <a:gd name="connsiteY212" fmla="*/ 2052702 h 2323145"/>
              <a:gd name="connsiteX213" fmla="*/ 2253080 w 11269336"/>
              <a:gd name="connsiteY213" fmla="*/ 2056363 h 2323145"/>
              <a:gd name="connsiteX214" fmla="*/ 2250906 w 11269336"/>
              <a:gd name="connsiteY214" fmla="*/ 2055654 h 2323145"/>
              <a:gd name="connsiteX215" fmla="*/ 2236905 w 11269336"/>
              <a:gd name="connsiteY215" fmla="*/ 2062882 h 2323145"/>
              <a:gd name="connsiteX216" fmla="*/ 2225830 w 11269336"/>
              <a:gd name="connsiteY216" fmla="*/ 2074027 h 2323145"/>
              <a:gd name="connsiteX217" fmla="*/ 2073776 w 11269336"/>
              <a:gd name="connsiteY217" fmla="*/ 2089244 h 2323145"/>
              <a:gd name="connsiteX218" fmla="*/ 1948256 w 11269336"/>
              <a:gd name="connsiteY218" fmla="*/ 2146616 h 2323145"/>
              <a:gd name="connsiteX219" fmla="*/ 1865582 w 11269336"/>
              <a:gd name="connsiteY219" fmla="*/ 2153738 h 2323145"/>
              <a:gd name="connsiteX220" fmla="*/ 1835210 w 11269336"/>
              <a:gd name="connsiteY220" fmla="*/ 2134244 h 2323145"/>
              <a:gd name="connsiteX221" fmla="*/ 1632661 w 11269336"/>
              <a:gd name="connsiteY221" fmla="*/ 2173882 h 2323145"/>
              <a:gd name="connsiteX222" fmla="*/ 1579590 w 11269336"/>
              <a:gd name="connsiteY222" fmla="*/ 2173680 h 2323145"/>
              <a:gd name="connsiteX223" fmla="*/ 1535601 w 11269336"/>
              <a:gd name="connsiteY223" fmla="*/ 2194590 h 2323145"/>
              <a:gd name="connsiteX224" fmla="*/ 1515594 w 11269336"/>
              <a:gd name="connsiteY224" fmla="*/ 2189622 h 2323145"/>
              <a:gd name="connsiteX225" fmla="*/ 1512113 w 11269336"/>
              <a:gd name="connsiteY225" fmla="*/ 2188534 h 2323145"/>
              <a:gd name="connsiteX226" fmla="*/ 1498838 w 11269336"/>
              <a:gd name="connsiteY226" fmla="*/ 2189213 h 2323145"/>
              <a:gd name="connsiteX227" fmla="*/ 1494279 w 11269336"/>
              <a:gd name="connsiteY227" fmla="*/ 2183112 h 2323145"/>
              <a:gd name="connsiteX228" fmla="*/ 1473714 w 11269336"/>
              <a:gd name="connsiteY228" fmla="*/ 2179625 h 2323145"/>
              <a:gd name="connsiteX229" fmla="*/ 1449503 w 11269336"/>
              <a:gd name="connsiteY229" fmla="*/ 2182633 h 2323145"/>
              <a:gd name="connsiteX230" fmla="*/ 1266687 w 11269336"/>
              <a:gd name="connsiteY230" fmla="*/ 2212688 h 2323145"/>
              <a:gd name="connsiteX231" fmla="*/ 1239614 w 11269336"/>
              <a:gd name="connsiteY231" fmla="*/ 2209727 h 2323145"/>
              <a:gd name="connsiteX232" fmla="*/ 1202436 w 11269336"/>
              <a:gd name="connsiteY232" fmla="*/ 2209817 h 2323145"/>
              <a:gd name="connsiteX233" fmla="*/ 1136097 w 11269336"/>
              <a:gd name="connsiteY233" fmla="*/ 2205112 h 2323145"/>
              <a:gd name="connsiteX234" fmla="*/ 988232 w 11269336"/>
              <a:gd name="connsiteY234" fmla="*/ 2235635 h 2323145"/>
              <a:gd name="connsiteX235" fmla="*/ 981959 w 11269336"/>
              <a:gd name="connsiteY235" fmla="*/ 2231607 h 2323145"/>
              <a:gd name="connsiteX236" fmla="*/ 938600 w 11269336"/>
              <a:gd name="connsiteY236" fmla="*/ 2238113 h 2323145"/>
              <a:gd name="connsiteX237" fmla="*/ 791788 w 11269336"/>
              <a:gd name="connsiteY237" fmla="*/ 2293224 h 2323145"/>
              <a:gd name="connsiteX238" fmla="*/ 706914 w 11269336"/>
              <a:gd name="connsiteY238" fmla="*/ 2305046 h 2323145"/>
              <a:gd name="connsiteX239" fmla="*/ 675971 w 11269336"/>
              <a:gd name="connsiteY239" fmla="*/ 2304030 h 2323145"/>
              <a:gd name="connsiteX240" fmla="*/ 624180 w 11269336"/>
              <a:gd name="connsiteY240" fmla="*/ 2302650 h 2323145"/>
              <a:gd name="connsiteX241" fmla="*/ 583453 w 11269336"/>
              <a:gd name="connsiteY241" fmla="*/ 2288788 h 2323145"/>
              <a:gd name="connsiteX242" fmla="*/ 540946 w 11269336"/>
              <a:gd name="connsiteY242" fmla="*/ 2292721 h 2323145"/>
              <a:gd name="connsiteX243" fmla="*/ 533680 w 11269336"/>
              <a:gd name="connsiteY243" fmla="*/ 2310233 h 2323145"/>
              <a:gd name="connsiteX244" fmla="*/ 487366 w 11269336"/>
              <a:gd name="connsiteY244" fmla="*/ 2309053 h 2323145"/>
              <a:gd name="connsiteX245" fmla="*/ 416820 w 11269336"/>
              <a:gd name="connsiteY245" fmla="*/ 2305443 h 2323145"/>
              <a:gd name="connsiteX246" fmla="*/ 376805 w 11269336"/>
              <a:gd name="connsiteY246" fmla="*/ 2307647 h 2323145"/>
              <a:gd name="connsiteX247" fmla="*/ 266777 w 11269336"/>
              <a:gd name="connsiteY247" fmla="*/ 2309012 h 2323145"/>
              <a:gd name="connsiteX248" fmla="*/ 156013 w 11269336"/>
              <a:gd name="connsiteY248" fmla="*/ 2306832 h 2323145"/>
              <a:gd name="connsiteX249" fmla="*/ 87258 w 11269336"/>
              <a:gd name="connsiteY249" fmla="*/ 2285511 h 2323145"/>
              <a:gd name="connsiteX250" fmla="*/ 23798 w 11269336"/>
              <a:gd name="connsiteY250" fmla="*/ 2281822 h 2323145"/>
              <a:gd name="connsiteX251" fmla="*/ 0 w 11269336"/>
              <a:gd name="connsiteY251" fmla="*/ 2285369 h 2323145"/>
              <a:gd name="connsiteX252" fmla="*/ 0 w 11269336"/>
              <a:gd name="connsiteY252" fmla="*/ 0 h 2323145"/>
              <a:gd name="connsiteX0" fmla="*/ 0 w 11269336"/>
              <a:gd name="connsiteY0" fmla="*/ 0 h 2323145"/>
              <a:gd name="connsiteX1" fmla="*/ 11269336 w 11269336"/>
              <a:gd name="connsiteY1" fmla="*/ 0 h 2323145"/>
              <a:gd name="connsiteX2" fmla="*/ 11268645 w 11269336"/>
              <a:gd name="connsiteY2" fmla="*/ 511 h 2323145"/>
              <a:gd name="connsiteX3" fmla="*/ 11230739 w 11269336"/>
              <a:gd name="connsiteY3" fmla="*/ 37096 h 2323145"/>
              <a:gd name="connsiteX4" fmla="*/ 11082485 w 11269336"/>
              <a:gd name="connsiteY4" fmla="*/ 78590 h 2323145"/>
              <a:gd name="connsiteX5" fmla="*/ 11031776 w 11269336"/>
              <a:gd name="connsiteY5" fmla="*/ 79197 h 2323145"/>
              <a:gd name="connsiteX6" fmla="*/ 10995894 w 11269336"/>
              <a:gd name="connsiteY6" fmla="*/ 83459 h 2323145"/>
              <a:gd name="connsiteX7" fmla="*/ 10861177 w 11269336"/>
              <a:gd name="connsiteY7" fmla="*/ 147419 h 2323145"/>
              <a:gd name="connsiteX8" fmla="*/ 10782732 w 11269336"/>
              <a:gd name="connsiteY8" fmla="*/ 135645 h 2323145"/>
              <a:gd name="connsiteX9" fmla="*/ 10660773 w 11269336"/>
              <a:gd name="connsiteY9" fmla="*/ 179312 h 2323145"/>
              <a:gd name="connsiteX10" fmla="*/ 10564442 w 11269336"/>
              <a:gd name="connsiteY10" fmla="*/ 160738 h 2323145"/>
              <a:gd name="connsiteX11" fmla="*/ 10490200 w 11269336"/>
              <a:gd name="connsiteY11" fmla="*/ 183533 h 2323145"/>
              <a:gd name="connsiteX12" fmla="*/ 10271351 w 11269336"/>
              <a:gd name="connsiteY12" fmla="*/ 243104 h 2323145"/>
              <a:gd name="connsiteX13" fmla="*/ 10061033 w 11269336"/>
              <a:gd name="connsiteY13" fmla="*/ 364937 h 2323145"/>
              <a:gd name="connsiteX14" fmla="*/ 9921770 w 11269336"/>
              <a:gd name="connsiteY14" fmla="*/ 406154 h 2323145"/>
              <a:gd name="connsiteX15" fmla="*/ 9858388 w 11269336"/>
              <a:gd name="connsiteY15" fmla="*/ 439489 h 2323145"/>
              <a:gd name="connsiteX16" fmla="*/ 9811914 w 11269336"/>
              <a:gd name="connsiteY16" fmla="*/ 449865 h 2323145"/>
              <a:gd name="connsiteX17" fmla="*/ 9784394 w 11269336"/>
              <a:gd name="connsiteY17" fmla="*/ 457816 h 2323145"/>
              <a:gd name="connsiteX18" fmla="*/ 9656836 w 11269336"/>
              <a:gd name="connsiteY18" fmla="*/ 469967 h 2323145"/>
              <a:gd name="connsiteX19" fmla="*/ 9561575 w 11269336"/>
              <a:gd name="connsiteY19" fmla="*/ 559978 h 2323145"/>
              <a:gd name="connsiteX20" fmla="*/ 9162278 w 11269336"/>
              <a:gd name="connsiteY20" fmla="*/ 704724 h 2323145"/>
              <a:gd name="connsiteX21" fmla="*/ 9062863 w 11269336"/>
              <a:gd name="connsiteY21" fmla="*/ 754656 h 2323145"/>
              <a:gd name="connsiteX22" fmla="*/ 8914746 w 11269336"/>
              <a:gd name="connsiteY22" fmla="*/ 826428 h 2323145"/>
              <a:gd name="connsiteX23" fmla="*/ 8917778 w 11269336"/>
              <a:gd name="connsiteY23" fmla="*/ 835198 h 2323145"/>
              <a:gd name="connsiteX24" fmla="*/ 8905560 w 11269336"/>
              <a:gd name="connsiteY24" fmla="*/ 838358 h 2323145"/>
              <a:gd name="connsiteX25" fmla="*/ 8897564 w 11269336"/>
              <a:gd name="connsiteY25" fmla="*/ 834287 h 2323145"/>
              <a:gd name="connsiteX26" fmla="*/ 8878040 w 11269336"/>
              <a:gd name="connsiteY26" fmla="*/ 844150 h 2323145"/>
              <a:gd name="connsiteX27" fmla="*/ 8795998 w 11269336"/>
              <a:gd name="connsiteY27" fmla="*/ 863337 h 2323145"/>
              <a:gd name="connsiteX28" fmla="*/ 8776970 w 11269336"/>
              <a:gd name="connsiteY28" fmla="*/ 885177 h 2323145"/>
              <a:gd name="connsiteX29" fmla="*/ 8755719 w 11269336"/>
              <a:gd name="connsiteY29" fmla="*/ 889754 h 2323145"/>
              <a:gd name="connsiteX30" fmla="*/ 8743257 w 11269336"/>
              <a:gd name="connsiteY30" fmla="*/ 904723 h 2323145"/>
              <a:gd name="connsiteX31" fmla="*/ 8721366 w 11269336"/>
              <a:gd name="connsiteY31" fmla="*/ 904711 h 2323145"/>
              <a:gd name="connsiteX32" fmla="*/ 8678353 w 11269336"/>
              <a:gd name="connsiteY32" fmla="*/ 926318 h 2323145"/>
              <a:gd name="connsiteX33" fmla="*/ 8636849 w 11269336"/>
              <a:gd name="connsiteY33" fmla="*/ 937900 h 2323145"/>
              <a:gd name="connsiteX34" fmla="*/ 8620213 w 11269336"/>
              <a:gd name="connsiteY34" fmla="*/ 943068 h 2323145"/>
              <a:gd name="connsiteX35" fmla="*/ 8612581 w 11269336"/>
              <a:gd name="connsiteY35" fmla="*/ 952695 h 2323145"/>
              <a:gd name="connsiteX36" fmla="*/ 8589038 w 11269336"/>
              <a:gd name="connsiteY36" fmla="*/ 963892 h 2323145"/>
              <a:gd name="connsiteX37" fmla="*/ 8579950 w 11269336"/>
              <a:gd name="connsiteY37" fmla="*/ 960899 h 2323145"/>
              <a:gd name="connsiteX38" fmla="*/ 8579319 w 11269336"/>
              <a:gd name="connsiteY38" fmla="*/ 965630 h 2323145"/>
              <a:gd name="connsiteX39" fmla="*/ 8547429 w 11269336"/>
              <a:gd name="connsiteY39" fmla="*/ 984506 h 2323145"/>
              <a:gd name="connsiteX40" fmla="*/ 8478704 w 11269336"/>
              <a:gd name="connsiteY40" fmla="*/ 1025490 h 2323145"/>
              <a:gd name="connsiteX41" fmla="*/ 8461421 w 11269336"/>
              <a:gd name="connsiteY41" fmla="*/ 1035512 h 2323145"/>
              <a:gd name="connsiteX42" fmla="*/ 8445003 w 11269336"/>
              <a:gd name="connsiteY42" fmla="*/ 1036851 h 2323145"/>
              <a:gd name="connsiteX43" fmla="*/ 8357350 w 11269336"/>
              <a:gd name="connsiteY43" fmla="*/ 1060213 h 2323145"/>
              <a:gd name="connsiteX44" fmla="*/ 8335565 w 11269336"/>
              <a:gd name="connsiteY44" fmla="*/ 1061151 h 2323145"/>
              <a:gd name="connsiteX45" fmla="*/ 8325267 w 11269336"/>
              <a:gd name="connsiteY45" fmla="*/ 1055919 h 2323145"/>
              <a:gd name="connsiteX46" fmla="*/ 8293586 w 11269336"/>
              <a:gd name="connsiteY46" fmla="*/ 1076144 h 2323145"/>
              <a:gd name="connsiteX47" fmla="*/ 8242405 w 11269336"/>
              <a:gd name="connsiteY47" fmla="*/ 1095960 h 2323145"/>
              <a:gd name="connsiteX48" fmla="*/ 8197391 w 11269336"/>
              <a:gd name="connsiteY48" fmla="*/ 1107746 h 2323145"/>
              <a:gd name="connsiteX49" fmla="*/ 8081474 w 11269336"/>
              <a:gd name="connsiteY49" fmla="*/ 1130125 h 2323145"/>
              <a:gd name="connsiteX50" fmla="*/ 8053585 w 11269336"/>
              <a:gd name="connsiteY50" fmla="*/ 1129169 h 2323145"/>
              <a:gd name="connsiteX51" fmla="*/ 8038422 w 11269336"/>
              <a:gd name="connsiteY51" fmla="*/ 1119092 h 2323145"/>
              <a:gd name="connsiteX52" fmla="*/ 8029450 w 11269336"/>
              <a:gd name="connsiteY52" fmla="*/ 1125592 h 2323145"/>
              <a:gd name="connsiteX53" fmla="*/ 7959552 w 11269336"/>
              <a:gd name="connsiteY53" fmla="*/ 1140188 h 2323145"/>
              <a:gd name="connsiteX54" fmla="*/ 7914188 w 11269336"/>
              <a:gd name="connsiteY54" fmla="*/ 1150862 h 2323145"/>
              <a:gd name="connsiteX55" fmla="*/ 7914918 w 11269336"/>
              <a:gd name="connsiteY55" fmla="*/ 1168758 h 2323145"/>
              <a:gd name="connsiteX56" fmla="*/ 7875510 w 11269336"/>
              <a:gd name="connsiteY56" fmla="*/ 1183153 h 2323145"/>
              <a:gd name="connsiteX57" fmla="*/ 7829932 w 11269336"/>
              <a:gd name="connsiteY57" fmla="*/ 1180782 h 2323145"/>
              <a:gd name="connsiteX58" fmla="*/ 7779182 w 11269336"/>
              <a:gd name="connsiteY58" fmla="*/ 1192665 h 2323145"/>
              <a:gd name="connsiteX59" fmla="*/ 7748774 w 11269336"/>
              <a:gd name="connsiteY59" fmla="*/ 1199586 h 2323145"/>
              <a:gd name="connsiteX60" fmla="*/ 7671846 w 11269336"/>
              <a:gd name="connsiteY60" fmla="*/ 1231966 h 2323145"/>
              <a:gd name="connsiteX61" fmla="*/ 7554146 w 11269336"/>
              <a:gd name="connsiteY61" fmla="*/ 1319748 h 2323145"/>
              <a:gd name="connsiteX62" fmla="*/ 7515052 w 11269336"/>
              <a:gd name="connsiteY62" fmla="*/ 1336718 h 2323145"/>
              <a:gd name="connsiteX63" fmla="*/ 7507193 w 11269336"/>
              <a:gd name="connsiteY63" fmla="*/ 1334617 h 2323145"/>
              <a:gd name="connsiteX64" fmla="*/ 7461694 w 11269336"/>
              <a:gd name="connsiteY64" fmla="*/ 1375866 h 2323145"/>
              <a:gd name="connsiteX65" fmla="*/ 7377571 w 11269336"/>
              <a:gd name="connsiteY65" fmla="*/ 1400128 h 2323145"/>
              <a:gd name="connsiteX66" fmla="*/ 7311261 w 11269336"/>
              <a:gd name="connsiteY66" fmla="*/ 1412652 h 2323145"/>
              <a:gd name="connsiteX67" fmla="*/ 7275307 w 11269336"/>
              <a:gd name="connsiteY67" fmla="*/ 1422171 h 2323145"/>
              <a:gd name="connsiteX68" fmla="*/ 7247783 w 11269336"/>
              <a:gd name="connsiteY68" fmla="*/ 1426330 h 2323145"/>
              <a:gd name="connsiteX69" fmla="*/ 7185047 w 11269336"/>
              <a:gd name="connsiteY69" fmla="*/ 1451812 h 2323145"/>
              <a:gd name="connsiteX70" fmla="*/ 7084117 w 11269336"/>
              <a:gd name="connsiteY70" fmla="*/ 1500281 h 2323145"/>
              <a:gd name="connsiteX71" fmla="*/ 7062011 w 11269336"/>
              <a:gd name="connsiteY71" fmla="*/ 1509183 h 2323145"/>
              <a:gd name="connsiteX72" fmla="*/ 7040555 w 11269336"/>
              <a:gd name="connsiteY72" fmla="*/ 1511207 h 2323145"/>
              <a:gd name="connsiteX73" fmla="*/ 7033438 w 11269336"/>
              <a:gd name="connsiteY73" fmla="*/ 1506772 h 2323145"/>
              <a:gd name="connsiteX74" fmla="*/ 7020886 w 11269336"/>
              <a:gd name="connsiteY74" fmla="*/ 1510764 h 2323145"/>
              <a:gd name="connsiteX75" fmla="*/ 7017033 w 11269336"/>
              <a:gd name="connsiteY75" fmla="*/ 1510650 h 2323145"/>
              <a:gd name="connsiteX76" fmla="*/ 6995460 w 11269336"/>
              <a:gd name="connsiteY76" fmla="*/ 1511173 h 2323145"/>
              <a:gd name="connsiteX77" fmla="*/ 6962144 w 11269336"/>
              <a:gd name="connsiteY77" fmla="*/ 1541508 h 2323145"/>
              <a:gd name="connsiteX78" fmla="*/ 6910674 w 11269336"/>
              <a:gd name="connsiteY78" fmla="*/ 1554793 h 2323145"/>
              <a:gd name="connsiteX79" fmla="*/ 6732152 w 11269336"/>
              <a:gd name="connsiteY79" fmla="*/ 1642538 h 2323145"/>
              <a:gd name="connsiteX80" fmla="*/ 6694106 w 11269336"/>
              <a:gd name="connsiteY80" fmla="*/ 1632377 h 2323145"/>
              <a:gd name="connsiteX81" fmla="*/ 6617223 w 11269336"/>
              <a:gd name="connsiteY81" fmla="*/ 1659889 h 2323145"/>
              <a:gd name="connsiteX82" fmla="*/ 6521138 w 11269336"/>
              <a:gd name="connsiteY82" fmla="*/ 1744340 h 2323145"/>
              <a:gd name="connsiteX83" fmla="*/ 6380677 w 11269336"/>
              <a:gd name="connsiteY83" fmla="*/ 1796883 h 2323145"/>
              <a:gd name="connsiteX84" fmla="*/ 6374897 w 11269336"/>
              <a:gd name="connsiteY84" fmla="*/ 1809910 h 2323145"/>
              <a:gd name="connsiteX85" fmla="*/ 6364545 w 11269336"/>
              <a:gd name="connsiteY85" fmla="*/ 1820090 h 2323145"/>
              <a:gd name="connsiteX86" fmla="*/ 6362126 w 11269336"/>
              <a:gd name="connsiteY86" fmla="*/ 1819991 h 2323145"/>
              <a:gd name="connsiteX87" fmla="*/ 6346673 w 11269336"/>
              <a:gd name="connsiteY87" fmla="*/ 1827824 h 2323145"/>
              <a:gd name="connsiteX88" fmla="*/ 6345588 w 11269336"/>
              <a:gd name="connsiteY88" fmla="*/ 1832232 h 2323145"/>
              <a:gd name="connsiteX89" fmla="*/ 6335708 w 11269336"/>
              <a:gd name="connsiteY89" fmla="*/ 1838451 h 2323145"/>
              <a:gd name="connsiteX90" fmla="*/ 6318182 w 11269336"/>
              <a:gd name="connsiteY90" fmla="*/ 1852975 h 2323145"/>
              <a:gd name="connsiteX91" fmla="*/ 6313084 w 11269336"/>
              <a:gd name="connsiteY91" fmla="*/ 1853561 h 2323145"/>
              <a:gd name="connsiteX92" fmla="*/ 6283816 w 11269336"/>
              <a:gd name="connsiteY92" fmla="*/ 1872148 h 2323145"/>
              <a:gd name="connsiteX93" fmla="*/ 6282550 w 11269336"/>
              <a:gd name="connsiteY93" fmla="*/ 1871392 h 2323145"/>
              <a:gd name="connsiteX94" fmla="*/ 6270527 w 11269336"/>
              <a:gd name="connsiteY94" fmla="*/ 1872208 h 2323145"/>
              <a:gd name="connsiteX95" fmla="*/ 6249518 w 11269336"/>
              <a:gd name="connsiteY95" fmla="*/ 1876079 h 2323145"/>
              <a:gd name="connsiteX96" fmla="*/ 6190386 w 11269336"/>
              <a:gd name="connsiteY96" fmla="*/ 1872478 h 2323145"/>
              <a:gd name="connsiteX97" fmla="*/ 6159777 w 11269336"/>
              <a:gd name="connsiteY97" fmla="*/ 1891745 h 2323145"/>
              <a:gd name="connsiteX98" fmla="*/ 6153131 w 11269336"/>
              <a:gd name="connsiteY98" fmla="*/ 1895079 h 2323145"/>
              <a:gd name="connsiteX99" fmla="*/ 6152798 w 11269336"/>
              <a:gd name="connsiteY99" fmla="*/ 1894920 h 2323145"/>
              <a:gd name="connsiteX100" fmla="*/ 6145388 w 11269336"/>
              <a:gd name="connsiteY100" fmla="*/ 1897990 h 2323145"/>
              <a:gd name="connsiteX101" fmla="*/ 6141014 w 11269336"/>
              <a:gd name="connsiteY101" fmla="*/ 1901155 h 2323145"/>
              <a:gd name="connsiteX102" fmla="*/ 6128122 w 11269336"/>
              <a:gd name="connsiteY102" fmla="*/ 1907623 h 2323145"/>
              <a:gd name="connsiteX103" fmla="*/ 6122351 w 11269336"/>
              <a:gd name="connsiteY103" fmla="*/ 1908359 h 2323145"/>
              <a:gd name="connsiteX104" fmla="*/ 6064750 w 11269336"/>
              <a:gd name="connsiteY104" fmla="*/ 1896394 h 2323145"/>
              <a:gd name="connsiteX105" fmla="*/ 5964230 w 11269336"/>
              <a:gd name="connsiteY105" fmla="*/ 1910038 h 2323145"/>
              <a:gd name="connsiteX106" fmla="*/ 5865399 w 11269336"/>
              <a:gd name="connsiteY106" fmla="*/ 1926966 h 2323145"/>
              <a:gd name="connsiteX107" fmla="*/ 5829951 w 11269336"/>
              <a:gd name="connsiteY107" fmla="*/ 1934755 h 2323145"/>
              <a:gd name="connsiteX108" fmla="*/ 5765285 w 11269336"/>
              <a:gd name="connsiteY108" fmla="*/ 1941322 h 2323145"/>
              <a:gd name="connsiteX109" fmla="*/ 5734750 w 11269336"/>
              <a:gd name="connsiteY109" fmla="*/ 1939793 h 2323145"/>
              <a:gd name="connsiteX110" fmla="*/ 5733569 w 11269336"/>
              <a:gd name="connsiteY110" fmla="*/ 1940505 h 2323145"/>
              <a:gd name="connsiteX111" fmla="*/ 5730329 w 11269336"/>
              <a:gd name="connsiteY111" fmla="*/ 1937845 h 2323145"/>
              <a:gd name="connsiteX112" fmla="*/ 5724661 w 11269336"/>
              <a:gd name="connsiteY112" fmla="*/ 1937455 h 2323145"/>
              <a:gd name="connsiteX113" fmla="*/ 5710186 w 11269336"/>
              <a:gd name="connsiteY113" fmla="*/ 1941370 h 2323145"/>
              <a:gd name="connsiteX114" fmla="*/ 5704910 w 11269336"/>
              <a:gd name="connsiteY114" fmla="*/ 1943663 h 2323145"/>
              <a:gd name="connsiteX115" fmla="*/ 5696836 w 11269336"/>
              <a:gd name="connsiteY115" fmla="*/ 1945271 h 2323145"/>
              <a:gd name="connsiteX116" fmla="*/ 5696583 w 11269336"/>
              <a:gd name="connsiteY116" fmla="*/ 1945050 h 2323145"/>
              <a:gd name="connsiteX117" fmla="*/ 5689123 w 11269336"/>
              <a:gd name="connsiteY117" fmla="*/ 1947067 h 2323145"/>
              <a:gd name="connsiteX118" fmla="*/ 5653291 w 11269336"/>
              <a:gd name="connsiteY118" fmla="*/ 1960245 h 2323145"/>
              <a:gd name="connsiteX119" fmla="*/ 5599385 w 11269336"/>
              <a:gd name="connsiteY119" fmla="*/ 1945198 h 2323145"/>
              <a:gd name="connsiteX120" fmla="*/ 5578300 w 11269336"/>
              <a:gd name="connsiteY120" fmla="*/ 1944963 h 2323145"/>
              <a:gd name="connsiteX121" fmla="*/ 5566758 w 11269336"/>
              <a:gd name="connsiteY121" fmla="*/ 1943441 h 2323145"/>
              <a:gd name="connsiteX122" fmla="*/ 5565857 w 11269336"/>
              <a:gd name="connsiteY122" fmla="*/ 1942445 h 2323145"/>
              <a:gd name="connsiteX123" fmla="*/ 5531534 w 11269336"/>
              <a:gd name="connsiteY123" fmla="*/ 1955208 h 2323145"/>
              <a:gd name="connsiteX124" fmla="*/ 5526552 w 11269336"/>
              <a:gd name="connsiteY124" fmla="*/ 1954799 h 2323145"/>
              <a:gd name="connsiteX125" fmla="*/ 5504723 w 11269336"/>
              <a:gd name="connsiteY125" fmla="*/ 1965811 h 2323145"/>
              <a:gd name="connsiteX126" fmla="*/ 5493156 w 11269336"/>
              <a:gd name="connsiteY126" fmla="*/ 1970063 h 2323145"/>
              <a:gd name="connsiteX127" fmla="*/ 5490486 w 11269336"/>
              <a:gd name="connsiteY127" fmla="*/ 1974227 h 2323145"/>
              <a:gd name="connsiteX128" fmla="*/ 5473107 w 11269336"/>
              <a:gd name="connsiteY128" fmla="*/ 1979001 h 2323145"/>
              <a:gd name="connsiteX129" fmla="*/ 5470885 w 11269336"/>
              <a:gd name="connsiteY129" fmla="*/ 1978432 h 2323145"/>
              <a:gd name="connsiteX130" fmla="*/ 5457393 w 11269336"/>
              <a:gd name="connsiteY130" fmla="*/ 1986525 h 2323145"/>
              <a:gd name="connsiteX131" fmla="*/ 5447102 w 11269336"/>
              <a:gd name="connsiteY131" fmla="*/ 1998329 h 2323145"/>
              <a:gd name="connsiteX132" fmla="*/ 5159151 w 11269336"/>
              <a:gd name="connsiteY132" fmla="*/ 2029640 h 2323145"/>
              <a:gd name="connsiteX133" fmla="*/ 5098838 w 11269336"/>
              <a:gd name="connsiteY133" fmla="*/ 2062961 h 2323145"/>
              <a:gd name="connsiteX134" fmla="*/ 4860988 w 11269336"/>
              <a:gd name="connsiteY134" fmla="*/ 2135698 h 2323145"/>
              <a:gd name="connsiteX135" fmla="*/ 4765388 w 11269336"/>
              <a:gd name="connsiteY135" fmla="*/ 2162525 h 2323145"/>
              <a:gd name="connsiteX136" fmla="*/ 4745033 w 11269336"/>
              <a:gd name="connsiteY136" fmla="*/ 2158859 h 2323145"/>
              <a:gd name="connsiteX137" fmla="*/ 4741475 w 11269336"/>
              <a:gd name="connsiteY137" fmla="*/ 2157998 h 2323145"/>
              <a:gd name="connsiteX138" fmla="*/ 4728247 w 11269336"/>
              <a:gd name="connsiteY138" fmla="*/ 2159526 h 2323145"/>
              <a:gd name="connsiteX139" fmla="*/ 4723263 w 11269336"/>
              <a:gd name="connsiteY139" fmla="*/ 2153742 h 2323145"/>
              <a:gd name="connsiteX140" fmla="*/ 4593061 w 11269336"/>
              <a:gd name="connsiteY140" fmla="*/ 2171597 h 2323145"/>
              <a:gd name="connsiteX141" fmla="*/ 4405765 w 11269336"/>
              <a:gd name="connsiteY141" fmla="*/ 2199902 h 2323145"/>
              <a:gd name="connsiteX142" fmla="*/ 4401354 w 11269336"/>
              <a:gd name="connsiteY142" fmla="*/ 2194745 h 2323145"/>
              <a:gd name="connsiteX143" fmla="*/ 4366646 w 11269336"/>
              <a:gd name="connsiteY143" fmla="*/ 2198564 h 2323145"/>
              <a:gd name="connsiteX144" fmla="*/ 4354009 w 11269336"/>
              <a:gd name="connsiteY144" fmla="*/ 2204984 h 2323145"/>
              <a:gd name="connsiteX145" fmla="*/ 4348284 w 11269336"/>
              <a:gd name="connsiteY145" fmla="*/ 2205270 h 2323145"/>
              <a:gd name="connsiteX146" fmla="*/ 4333906 w 11269336"/>
              <a:gd name="connsiteY146" fmla="*/ 2205251 h 2323145"/>
              <a:gd name="connsiteX147" fmla="*/ 4308819 w 11269336"/>
              <a:gd name="connsiteY147" fmla="*/ 2203822 h 2323145"/>
              <a:gd name="connsiteX148" fmla="*/ 4301210 w 11269336"/>
              <a:gd name="connsiteY148" fmla="*/ 2204456 h 2323145"/>
              <a:gd name="connsiteX149" fmla="*/ 4283095 w 11269336"/>
              <a:gd name="connsiteY149" fmla="*/ 2198177 h 2323145"/>
              <a:gd name="connsiteX150" fmla="*/ 4250119 w 11269336"/>
              <a:gd name="connsiteY150" fmla="*/ 2196342 h 2323145"/>
              <a:gd name="connsiteX151" fmla="*/ 4189203 w 11269336"/>
              <a:gd name="connsiteY151" fmla="*/ 2178994 h 2323145"/>
              <a:gd name="connsiteX152" fmla="*/ 4154035 w 11269336"/>
              <a:gd name="connsiteY152" fmla="*/ 2171950 h 2323145"/>
              <a:gd name="connsiteX153" fmla="*/ 4129569 w 11269336"/>
              <a:gd name="connsiteY153" fmla="*/ 2163850 h 2323145"/>
              <a:gd name="connsiteX154" fmla="*/ 4061250 w 11269336"/>
              <a:gd name="connsiteY154" fmla="*/ 2159236 h 2323145"/>
              <a:gd name="connsiteX155" fmla="*/ 3945480 w 11269336"/>
              <a:gd name="connsiteY155" fmla="*/ 2158279 h 2323145"/>
              <a:gd name="connsiteX156" fmla="*/ 3921468 w 11269336"/>
              <a:gd name="connsiteY156" fmla="*/ 2156588 h 2323145"/>
              <a:gd name="connsiteX157" fmla="*/ 3903348 w 11269336"/>
              <a:gd name="connsiteY157" fmla="*/ 2149220 h 2323145"/>
              <a:gd name="connsiteX158" fmla="*/ 3901342 w 11269336"/>
              <a:gd name="connsiteY158" fmla="*/ 2142355 h 2323145"/>
              <a:gd name="connsiteX159" fmla="*/ 3888539 w 11269336"/>
              <a:gd name="connsiteY159" fmla="*/ 2140476 h 2323145"/>
              <a:gd name="connsiteX160" fmla="*/ 3885662 w 11269336"/>
              <a:gd name="connsiteY160" fmla="*/ 2138740 h 2323145"/>
              <a:gd name="connsiteX161" fmla="*/ 3868627 w 11269336"/>
              <a:gd name="connsiteY161" fmla="*/ 2130023 h 2323145"/>
              <a:gd name="connsiteX162" fmla="*/ 3819177 w 11269336"/>
              <a:gd name="connsiteY162" fmla="*/ 2142111 h 2323145"/>
              <a:gd name="connsiteX163" fmla="*/ 3769100 w 11269336"/>
              <a:gd name="connsiteY163" fmla="*/ 2131731 h 2323145"/>
              <a:gd name="connsiteX164" fmla="*/ 3562752 w 11269336"/>
              <a:gd name="connsiteY164" fmla="*/ 2131785 h 2323145"/>
              <a:gd name="connsiteX165" fmla="*/ 3541402 w 11269336"/>
              <a:gd name="connsiteY165" fmla="*/ 2106821 h 2323145"/>
              <a:gd name="connsiteX166" fmla="*/ 3365341 w 11269336"/>
              <a:gd name="connsiteY166" fmla="*/ 2077638 h 2323145"/>
              <a:gd name="connsiteX167" fmla="*/ 3170922 w 11269336"/>
              <a:gd name="connsiteY167" fmla="*/ 2115957 h 2323145"/>
              <a:gd name="connsiteX168" fmla="*/ 3156256 w 11269336"/>
              <a:gd name="connsiteY168" fmla="*/ 2124773 h 2323145"/>
              <a:gd name="connsiteX169" fmla="*/ 3140298 w 11269336"/>
              <a:gd name="connsiteY169" fmla="*/ 2129182 h 2323145"/>
              <a:gd name="connsiteX170" fmla="*/ 3138514 w 11269336"/>
              <a:gd name="connsiteY170" fmla="*/ 2128069 h 2323145"/>
              <a:gd name="connsiteX171" fmla="*/ 3120467 w 11269336"/>
              <a:gd name="connsiteY171" fmla="*/ 2128281 h 2323145"/>
              <a:gd name="connsiteX172" fmla="*/ 3116175 w 11269336"/>
              <a:gd name="connsiteY172" fmla="*/ 2131633 h 2323145"/>
              <a:gd name="connsiteX173" fmla="*/ 3103685 w 11269336"/>
              <a:gd name="connsiteY173" fmla="*/ 2132814 h 2323145"/>
              <a:gd name="connsiteX174" fmla="*/ 3078794 w 11269336"/>
              <a:gd name="connsiteY174" fmla="*/ 2137935 h 2323145"/>
              <a:gd name="connsiteX175" fmla="*/ 3074407 w 11269336"/>
              <a:gd name="connsiteY175" fmla="*/ 2136274 h 2323145"/>
              <a:gd name="connsiteX176" fmla="*/ 3037285 w 11269336"/>
              <a:gd name="connsiteY176" fmla="*/ 2139919 h 2323145"/>
              <a:gd name="connsiteX177" fmla="*/ 3036901 w 11269336"/>
              <a:gd name="connsiteY177" fmla="*/ 2138726 h 2323145"/>
              <a:gd name="connsiteX178" fmla="*/ 3026996 w 11269336"/>
              <a:gd name="connsiteY178" fmla="*/ 2134322 h 2323145"/>
              <a:gd name="connsiteX179" fmla="*/ 3007772 w 11269336"/>
              <a:gd name="connsiteY179" fmla="*/ 2128742 h 2323145"/>
              <a:gd name="connsiteX180" fmla="*/ 2965030 w 11269336"/>
              <a:gd name="connsiteY180" fmla="*/ 2100494 h 2323145"/>
              <a:gd name="connsiteX181" fmla="*/ 2926342 w 11269336"/>
              <a:gd name="connsiteY181" fmla="*/ 2104155 h 2323145"/>
              <a:gd name="connsiteX182" fmla="*/ 2918608 w 11269336"/>
              <a:gd name="connsiteY182" fmla="*/ 2104215 h 2323145"/>
              <a:gd name="connsiteX183" fmla="*/ 2918475 w 11269336"/>
              <a:gd name="connsiteY183" fmla="*/ 2103937 h 2323145"/>
              <a:gd name="connsiteX184" fmla="*/ 2910360 w 11269336"/>
              <a:gd name="connsiteY184" fmla="*/ 2103444 h 2323145"/>
              <a:gd name="connsiteX185" fmla="*/ 2904507 w 11269336"/>
              <a:gd name="connsiteY185" fmla="*/ 2104326 h 2323145"/>
              <a:gd name="connsiteX186" fmla="*/ 2889503 w 11269336"/>
              <a:gd name="connsiteY186" fmla="*/ 2104443 h 2323145"/>
              <a:gd name="connsiteX187" fmla="*/ 2884480 w 11269336"/>
              <a:gd name="connsiteY187" fmla="*/ 2102626 h 2323145"/>
              <a:gd name="connsiteX188" fmla="*/ 2882689 w 11269336"/>
              <a:gd name="connsiteY188" fmla="*/ 2099228 h 2323145"/>
              <a:gd name="connsiteX189" fmla="*/ 2881291 w 11269336"/>
              <a:gd name="connsiteY189" fmla="*/ 2099618 h 2323145"/>
              <a:gd name="connsiteX190" fmla="*/ 2853979 w 11269336"/>
              <a:gd name="connsiteY190" fmla="*/ 2090388 h 2323145"/>
              <a:gd name="connsiteX191" fmla="*/ 2791790 w 11269336"/>
              <a:gd name="connsiteY191" fmla="*/ 2080332 h 2323145"/>
              <a:gd name="connsiteX192" fmla="*/ 2755844 w 11269336"/>
              <a:gd name="connsiteY192" fmla="*/ 2078874 h 2323145"/>
              <a:gd name="connsiteX193" fmla="*/ 2657742 w 11269336"/>
              <a:gd name="connsiteY193" fmla="*/ 2070179 h 2323145"/>
              <a:gd name="connsiteX194" fmla="*/ 2559549 w 11269336"/>
              <a:gd name="connsiteY194" fmla="*/ 2057873 h 2323145"/>
              <a:gd name="connsiteX195" fmla="*/ 2512054 w 11269336"/>
              <a:gd name="connsiteY195" fmla="*/ 2031671 h 2323145"/>
              <a:gd name="connsiteX196" fmla="*/ 2506437 w 11269336"/>
              <a:gd name="connsiteY196" fmla="*/ 2030918 h 2323145"/>
              <a:gd name="connsiteX197" fmla="*/ 2491752 w 11269336"/>
              <a:gd name="connsiteY197" fmla="*/ 2033906 h 2323145"/>
              <a:gd name="connsiteX198" fmla="*/ 2486338 w 11269336"/>
              <a:gd name="connsiteY198" fmla="*/ 2035862 h 2323145"/>
              <a:gd name="connsiteX199" fmla="*/ 2478186 w 11269336"/>
              <a:gd name="connsiteY199" fmla="*/ 2036953 h 2323145"/>
              <a:gd name="connsiteX200" fmla="*/ 2477950 w 11269336"/>
              <a:gd name="connsiteY200" fmla="*/ 2036715 h 2323145"/>
              <a:gd name="connsiteX201" fmla="*/ 2470381 w 11269336"/>
              <a:gd name="connsiteY201" fmla="*/ 2038256 h 2323145"/>
              <a:gd name="connsiteX202" fmla="*/ 2433781 w 11269336"/>
              <a:gd name="connsiteY202" fmla="*/ 2049140 h 2323145"/>
              <a:gd name="connsiteX203" fmla="*/ 2381172 w 11269336"/>
              <a:gd name="connsiteY203" fmla="*/ 2030645 h 2323145"/>
              <a:gd name="connsiteX204" fmla="*/ 2360198 w 11269336"/>
              <a:gd name="connsiteY204" fmla="*/ 2029059 h 2323145"/>
              <a:gd name="connsiteX205" fmla="*/ 2348815 w 11269336"/>
              <a:gd name="connsiteY205" fmla="*/ 2026798 h 2323145"/>
              <a:gd name="connsiteX206" fmla="*/ 2347988 w 11269336"/>
              <a:gd name="connsiteY206" fmla="*/ 2025745 h 2323145"/>
              <a:gd name="connsiteX207" fmla="*/ 2312920 w 11269336"/>
              <a:gd name="connsiteY207" fmla="*/ 2036311 h 2323145"/>
              <a:gd name="connsiteX208" fmla="*/ 2307986 w 11269336"/>
              <a:gd name="connsiteY208" fmla="*/ 2035583 h 2323145"/>
              <a:gd name="connsiteX209" fmla="*/ 2285481 w 11269336"/>
              <a:gd name="connsiteY209" fmla="*/ 2045197 h 2323145"/>
              <a:gd name="connsiteX210" fmla="*/ 2273666 w 11269336"/>
              <a:gd name="connsiteY210" fmla="*/ 2048710 h 2323145"/>
              <a:gd name="connsiteX211" fmla="*/ 2270719 w 11269336"/>
              <a:gd name="connsiteY211" fmla="*/ 2052702 h 2323145"/>
              <a:gd name="connsiteX212" fmla="*/ 2253080 w 11269336"/>
              <a:gd name="connsiteY212" fmla="*/ 2056363 h 2323145"/>
              <a:gd name="connsiteX213" fmla="*/ 2250906 w 11269336"/>
              <a:gd name="connsiteY213" fmla="*/ 2055654 h 2323145"/>
              <a:gd name="connsiteX214" fmla="*/ 2236905 w 11269336"/>
              <a:gd name="connsiteY214" fmla="*/ 2062882 h 2323145"/>
              <a:gd name="connsiteX215" fmla="*/ 2225830 w 11269336"/>
              <a:gd name="connsiteY215" fmla="*/ 2074027 h 2323145"/>
              <a:gd name="connsiteX216" fmla="*/ 2073776 w 11269336"/>
              <a:gd name="connsiteY216" fmla="*/ 2089244 h 2323145"/>
              <a:gd name="connsiteX217" fmla="*/ 1948256 w 11269336"/>
              <a:gd name="connsiteY217" fmla="*/ 2146616 h 2323145"/>
              <a:gd name="connsiteX218" fmla="*/ 1865582 w 11269336"/>
              <a:gd name="connsiteY218" fmla="*/ 2153738 h 2323145"/>
              <a:gd name="connsiteX219" fmla="*/ 1835210 w 11269336"/>
              <a:gd name="connsiteY219" fmla="*/ 2134244 h 2323145"/>
              <a:gd name="connsiteX220" fmla="*/ 1632661 w 11269336"/>
              <a:gd name="connsiteY220" fmla="*/ 2173882 h 2323145"/>
              <a:gd name="connsiteX221" fmla="*/ 1579590 w 11269336"/>
              <a:gd name="connsiteY221" fmla="*/ 2173680 h 2323145"/>
              <a:gd name="connsiteX222" fmla="*/ 1535601 w 11269336"/>
              <a:gd name="connsiteY222" fmla="*/ 2194590 h 2323145"/>
              <a:gd name="connsiteX223" fmla="*/ 1515594 w 11269336"/>
              <a:gd name="connsiteY223" fmla="*/ 2189622 h 2323145"/>
              <a:gd name="connsiteX224" fmla="*/ 1512113 w 11269336"/>
              <a:gd name="connsiteY224" fmla="*/ 2188534 h 2323145"/>
              <a:gd name="connsiteX225" fmla="*/ 1498838 w 11269336"/>
              <a:gd name="connsiteY225" fmla="*/ 2189213 h 2323145"/>
              <a:gd name="connsiteX226" fmla="*/ 1494279 w 11269336"/>
              <a:gd name="connsiteY226" fmla="*/ 2183112 h 2323145"/>
              <a:gd name="connsiteX227" fmla="*/ 1473714 w 11269336"/>
              <a:gd name="connsiteY227" fmla="*/ 2179625 h 2323145"/>
              <a:gd name="connsiteX228" fmla="*/ 1449503 w 11269336"/>
              <a:gd name="connsiteY228" fmla="*/ 2182633 h 2323145"/>
              <a:gd name="connsiteX229" fmla="*/ 1266687 w 11269336"/>
              <a:gd name="connsiteY229" fmla="*/ 2212688 h 2323145"/>
              <a:gd name="connsiteX230" fmla="*/ 1239614 w 11269336"/>
              <a:gd name="connsiteY230" fmla="*/ 2209727 h 2323145"/>
              <a:gd name="connsiteX231" fmla="*/ 1202436 w 11269336"/>
              <a:gd name="connsiteY231" fmla="*/ 2209817 h 2323145"/>
              <a:gd name="connsiteX232" fmla="*/ 1136097 w 11269336"/>
              <a:gd name="connsiteY232" fmla="*/ 2205112 h 2323145"/>
              <a:gd name="connsiteX233" fmla="*/ 988232 w 11269336"/>
              <a:gd name="connsiteY233" fmla="*/ 2235635 h 2323145"/>
              <a:gd name="connsiteX234" fmla="*/ 981959 w 11269336"/>
              <a:gd name="connsiteY234" fmla="*/ 2231607 h 2323145"/>
              <a:gd name="connsiteX235" fmla="*/ 938600 w 11269336"/>
              <a:gd name="connsiteY235" fmla="*/ 2238113 h 2323145"/>
              <a:gd name="connsiteX236" fmla="*/ 791788 w 11269336"/>
              <a:gd name="connsiteY236" fmla="*/ 2293224 h 2323145"/>
              <a:gd name="connsiteX237" fmla="*/ 706914 w 11269336"/>
              <a:gd name="connsiteY237" fmla="*/ 2305046 h 2323145"/>
              <a:gd name="connsiteX238" fmla="*/ 675971 w 11269336"/>
              <a:gd name="connsiteY238" fmla="*/ 2304030 h 2323145"/>
              <a:gd name="connsiteX239" fmla="*/ 624180 w 11269336"/>
              <a:gd name="connsiteY239" fmla="*/ 2302650 h 2323145"/>
              <a:gd name="connsiteX240" fmla="*/ 583453 w 11269336"/>
              <a:gd name="connsiteY240" fmla="*/ 2288788 h 2323145"/>
              <a:gd name="connsiteX241" fmla="*/ 540946 w 11269336"/>
              <a:gd name="connsiteY241" fmla="*/ 2292721 h 2323145"/>
              <a:gd name="connsiteX242" fmla="*/ 533680 w 11269336"/>
              <a:gd name="connsiteY242" fmla="*/ 2310233 h 2323145"/>
              <a:gd name="connsiteX243" fmla="*/ 487366 w 11269336"/>
              <a:gd name="connsiteY243" fmla="*/ 2309053 h 2323145"/>
              <a:gd name="connsiteX244" fmla="*/ 416820 w 11269336"/>
              <a:gd name="connsiteY244" fmla="*/ 2305443 h 2323145"/>
              <a:gd name="connsiteX245" fmla="*/ 376805 w 11269336"/>
              <a:gd name="connsiteY245" fmla="*/ 2307647 h 2323145"/>
              <a:gd name="connsiteX246" fmla="*/ 266777 w 11269336"/>
              <a:gd name="connsiteY246" fmla="*/ 2309012 h 2323145"/>
              <a:gd name="connsiteX247" fmla="*/ 156013 w 11269336"/>
              <a:gd name="connsiteY247" fmla="*/ 2306832 h 2323145"/>
              <a:gd name="connsiteX248" fmla="*/ 87258 w 11269336"/>
              <a:gd name="connsiteY248" fmla="*/ 2285511 h 2323145"/>
              <a:gd name="connsiteX249" fmla="*/ 23798 w 11269336"/>
              <a:gd name="connsiteY249" fmla="*/ 2281822 h 2323145"/>
              <a:gd name="connsiteX250" fmla="*/ 0 w 11269336"/>
              <a:gd name="connsiteY250" fmla="*/ 2285369 h 2323145"/>
              <a:gd name="connsiteX251" fmla="*/ 0 w 11269336"/>
              <a:gd name="connsiteY251" fmla="*/ 0 h 2323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11269336" h="2323145">
                <a:moveTo>
                  <a:pt x="0" y="0"/>
                </a:moveTo>
                <a:lnTo>
                  <a:pt x="11269336" y="0"/>
                </a:lnTo>
                <a:lnTo>
                  <a:pt x="11268645" y="511"/>
                </a:lnTo>
                <a:cubicBezTo>
                  <a:pt x="11257520" y="14091"/>
                  <a:pt x="11248967" y="32073"/>
                  <a:pt x="11230739" y="37096"/>
                </a:cubicBezTo>
                <a:cubicBezTo>
                  <a:pt x="11194283" y="47141"/>
                  <a:pt x="11124351" y="55013"/>
                  <a:pt x="11082485" y="78590"/>
                </a:cubicBezTo>
                <a:cubicBezTo>
                  <a:pt x="11064655" y="69818"/>
                  <a:pt x="11049588" y="97621"/>
                  <a:pt x="11031776" y="79197"/>
                </a:cubicBezTo>
                <a:cubicBezTo>
                  <a:pt x="11016683" y="85023"/>
                  <a:pt x="11009945" y="92832"/>
                  <a:pt x="10995894" y="83459"/>
                </a:cubicBezTo>
                <a:cubicBezTo>
                  <a:pt x="10971843" y="134740"/>
                  <a:pt x="10888992" y="106042"/>
                  <a:pt x="10861177" y="147419"/>
                </a:cubicBezTo>
                <a:cubicBezTo>
                  <a:pt x="10850370" y="129415"/>
                  <a:pt x="10807086" y="138624"/>
                  <a:pt x="10782732" y="135645"/>
                </a:cubicBezTo>
                <a:cubicBezTo>
                  <a:pt x="10869014" y="196205"/>
                  <a:pt x="10693356" y="147304"/>
                  <a:pt x="10660773" y="179312"/>
                </a:cubicBezTo>
                <a:cubicBezTo>
                  <a:pt x="10667385" y="121467"/>
                  <a:pt x="10595265" y="182241"/>
                  <a:pt x="10564442" y="160738"/>
                </a:cubicBezTo>
                <a:cubicBezTo>
                  <a:pt x="10544419" y="190949"/>
                  <a:pt x="10518436" y="167191"/>
                  <a:pt x="10490200" y="183533"/>
                </a:cubicBezTo>
                <a:cubicBezTo>
                  <a:pt x="10423905" y="202688"/>
                  <a:pt x="10362764" y="244779"/>
                  <a:pt x="10271351" y="243104"/>
                </a:cubicBezTo>
                <a:cubicBezTo>
                  <a:pt x="10247818" y="329775"/>
                  <a:pt x="10135674" y="303068"/>
                  <a:pt x="10061033" y="364937"/>
                </a:cubicBezTo>
                <a:cubicBezTo>
                  <a:pt x="10014289" y="383940"/>
                  <a:pt x="9930032" y="360289"/>
                  <a:pt x="9921770" y="406154"/>
                </a:cubicBezTo>
                <a:cubicBezTo>
                  <a:pt x="9894276" y="384665"/>
                  <a:pt x="9881945" y="430851"/>
                  <a:pt x="9858388" y="439489"/>
                </a:cubicBezTo>
                <a:cubicBezTo>
                  <a:pt x="9835642" y="426888"/>
                  <a:pt x="9828901" y="443125"/>
                  <a:pt x="9811914" y="449865"/>
                </a:cubicBezTo>
                <a:cubicBezTo>
                  <a:pt x="9801869" y="441287"/>
                  <a:pt x="9787055" y="444835"/>
                  <a:pt x="9784394" y="457816"/>
                </a:cubicBezTo>
                <a:cubicBezTo>
                  <a:pt x="9797169" y="483924"/>
                  <a:pt x="9656844" y="450179"/>
                  <a:pt x="9656836" y="469967"/>
                </a:cubicBezTo>
                <a:cubicBezTo>
                  <a:pt x="9589537" y="485301"/>
                  <a:pt x="9662097" y="527310"/>
                  <a:pt x="9561575" y="559978"/>
                </a:cubicBezTo>
                <a:cubicBezTo>
                  <a:pt x="9479149" y="599104"/>
                  <a:pt x="9215234" y="670585"/>
                  <a:pt x="9162278" y="704724"/>
                </a:cubicBezTo>
                <a:cubicBezTo>
                  <a:pt x="9173017" y="730567"/>
                  <a:pt x="9063215" y="727685"/>
                  <a:pt x="9062863" y="754656"/>
                </a:cubicBezTo>
                <a:cubicBezTo>
                  <a:pt x="9021608" y="774940"/>
                  <a:pt x="8924639" y="816390"/>
                  <a:pt x="8914746" y="826428"/>
                </a:cubicBezTo>
                <a:lnTo>
                  <a:pt x="8917778" y="835198"/>
                </a:lnTo>
                <a:lnTo>
                  <a:pt x="8905560" y="838358"/>
                </a:lnTo>
                <a:lnTo>
                  <a:pt x="8897564" y="834287"/>
                </a:lnTo>
                <a:lnTo>
                  <a:pt x="8878040" y="844150"/>
                </a:lnTo>
                <a:cubicBezTo>
                  <a:pt x="8861112" y="848992"/>
                  <a:pt x="8812843" y="856499"/>
                  <a:pt x="8795998" y="863337"/>
                </a:cubicBezTo>
                <a:cubicBezTo>
                  <a:pt x="8792888" y="873975"/>
                  <a:pt x="8786153" y="880792"/>
                  <a:pt x="8776970" y="885177"/>
                </a:cubicBezTo>
                <a:lnTo>
                  <a:pt x="8755719" y="889754"/>
                </a:lnTo>
                <a:lnTo>
                  <a:pt x="8743257" y="904723"/>
                </a:lnTo>
                <a:cubicBezTo>
                  <a:pt x="8737642" y="908108"/>
                  <a:pt x="8730651" y="908759"/>
                  <a:pt x="8721366" y="904711"/>
                </a:cubicBezTo>
                <a:cubicBezTo>
                  <a:pt x="8711895" y="915873"/>
                  <a:pt x="8676250" y="900745"/>
                  <a:pt x="8678353" y="926318"/>
                </a:cubicBezTo>
                <a:cubicBezTo>
                  <a:pt x="8658506" y="928813"/>
                  <a:pt x="8647569" y="933735"/>
                  <a:pt x="8636849" y="937900"/>
                </a:cubicBezTo>
                <a:lnTo>
                  <a:pt x="8620213" y="943068"/>
                </a:lnTo>
                <a:lnTo>
                  <a:pt x="8612581" y="952695"/>
                </a:lnTo>
                <a:cubicBezTo>
                  <a:pt x="8605836" y="959769"/>
                  <a:pt x="8598255" y="964412"/>
                  <a:pt x="8589038" y="963892"/>
                </a:cubicBezTo>
                <a:lnTo>
                  <a:pt x="8579950" y="960899"/>
                </a:lnTo>
                <a:cubicBezTo>
                  <a:pt x="8579740" y="962476"/>
                  <a:pt x="8579529" y="964053"/>
                  <a:pt x="8579319" y="965630"/>
                </a:cubicBezTo>
                <a:cubicBezTo>
                  <a:pt x="8579138" y="972972"/>
                  <a:pt x="8576531" y="980010"/>
                  <a:pt x="8547429" y="984506"/>
                </a:cubicBezTo>
                <a:cubicBezTo>
                  <a:pt x="8529238" y="1001725"/>
                  <a:pt x="8505565" y="1015840"/>
                  <a:pt x="8478704" y="1025490"/>
                </a:cubicBezTo>
                <a:cubicBezTo>
                  <a:pt x="8473109" y="1019545"/>
                  <a:pt x="8465819" y="1032194"/>
                  <a:pt x="8461421" y="1035512"/>
                </a:cubicBezTo>
                <a:cubicBezTo>
                  <a:pt x="8459739" y="1031087"/>
                  <a:pt x="8447663" y="1032074"/>
                  <a:pt x="8445003" y="1036851"/>
                </a:cubicBezTo>
                <a:cubicBezTo>
                  <a:pt x="8366593" y="1075951"/>
                  <a:pt x="8398773" y="1021402"/>
                  <a:pt x="8357350" y="1060213"/>
                </a:cubicBezTo>
                <a:cubicBezTo>
                  <a:pt x="8349366" y="1063843"/>
                  <a:pt x="8342208" y="1063367"/>
                  <a:pt x="8335565" y="1061151"/>
                </a:cubicBezTo>
                <a:lnTo>
                  <a:pt x="8325267" y="1055919"/>
                </a:lnTo>
                <a:lnTo>
                  <a:pt x="8293586" y="1076144"/>
                </a:lnTo>
                <a:cubicBezTo>
                  <a:pt x="8277595" y="1084193"/>
                  <a:pt x="8260401" y="1090863"/>
                  <a:pt x="8242405" y="1095960"/>
                </a:cubicBezTo>
                <a:cubicBezTo>
                  <a:pt x="8226373" y="1101227"/>
                  <a:pt x="8224213" y="1102052"/>
                  <a:pt x="8197391" y="1107746"/>
                </a:cubicBezTo>
                <a:cubicBezTo>
                  <a:pt x="8090266" y="1152133"/>
                  <a:pt x="8141491" y="1082372"/>
                  <a:pt x="8081474" y="1130125"/>
                </a:cubicBezTo>
                <a:cubicBezTo>
                  <a:pt x="8070634" y="1134173"/>
                  <a:pt x="8061619" y="1132810"/>
                  <a:pt x="8053585" y="1129169"/>
                </a:cubicBezTo>
                <a:lnTo>
                  <a:pt x="8038422" y="1119092"/>
                </a:lnTo>
                <a:lnTo>
                  <a:pt x="8029450" y="1125592"/>
                </a:lnTo>
                <a:cubicBezTo>
                  <a:pt x="7992226" y="1133484"/>
                  <a:pt x="7978616" y="1122765"/>
                  <a:pt x="7959552" y="1140188"/>
                </a:cubicBezTo>
                <a:cubicBezTo>
                  <a:pt x="7922008" y="1119572"/>
                  <a:pt x="7937737" y="1141786"/>
                  <a:pt x="7914188" y="1150862"/>
                </a:cubicBezTo>
                <a:cubicBezTo>
                  <a:pt x="7896037" y="1160155"/>
                  <a:pt x="7933463" y="1163411"/>
                  <a:pt x="7914918" y="1168758"/>
                </a:cubicBezTo>
                <a:cubicBezTo>
                  <a:pt x="7893102" y="1165887"/>
                  <a:pt x="7898453" y="1187420"/>
                  <a:pt x="7875510" y="1183153"/>
                </a:cubicBezTo>
                <a:cubicBezTo>
                  <a:pt x="7877354" y="1165743"/>
                  <a:pt x="7834286" y="1194789"/>
                  <a:pt x="7829932" y="1180782"/>
                </a:cubicBezTo>
                <a:cubicBezTo>
                  <a:pt x="7816047" y="1204874"/>
                  <a:pt x="7801901" y="1181513"/>
                  <a:pt x="7779182" y="1192665"/>
                </a:cubicBezTo>
                <a:cubicBezTo>
                  <a:pt x="7769446" y="1202686"/>
                  <a:pt x="7761564" y="1205661"/>
                  <a:pt x="7748774" y="1199586"/>
                </a:cubicBezTo>
                <a:cubicBezTo>
                  <a:pt x="7704339" y="1247771"/>
                  <a:pt x="7717626" y="1207638"/>
                  <a:pt x="7671846" y="1231966"/>
                </a:cubicBezTo>
                <a:cubicBezTo>
                  <a:pt x="7632956" y="1255682"/>
                  <a:pt x="7587383" y="1275180"/>
                  <a:pt x="7554146" y="1319748"/>
                </a:cubicBezTo>
                <a:cubicBezTo>
                  <a:pt x="7548775" y="1331557"/>
                  <a:pt x="7531272" y="1339155"/>
                  <a:pt x="7515052" y="1336718"/>
                </a:cubicBezTo>
                <a:cubicBezTo>
                  <a:pt x="7512260" y="1336298"/>
                  <a:pt x="7509613" y="1335590"/>
                  <a:pt x="7507193" y="1334617"/>
                </a:cubicBezTo>
                <a:cubicBezTo>
                  <a:pt x="7488273" y="1365207"/>
                  <a:pt x="7468925" y="1356298"/>
                  <a:pt x="7461694" y="1375866"/>
                </a:cubicBezTo>
                <a:cubicBezTo>
                  <a:pt x="7422434" y="1391917"/>
                  <a:pt x="7384603" y="1382819"/>
                  <a:pt x="7377571" y="1400128"/>
                </a:cubicBezTo>
                <a:cubicBezTo>
                  <a:pt x="7356236" y="1403926"/>
                  <a:pt x="7322509" y="1393138"/>
                  <a:pt x="7311261" y="1412652"/>
                </a:cubicBezTo>
                <a:cubicBezTo>
                  <a:pt x="7305349" y="1400071"/>
                  <a:pt x="7289966" y="1428039"/>
                  <a:pt x="7275307" y="1422171"/>
                </a:cubicBezTo>
                <a:cubicBezTo>
                  <a:pt x="7264529" y="1416601"/>
                  <a:pt x="7257348" y="1423786"/>
                  <a:pt x="7247783" y="1426330"/>
                </a:cubicBezTo>
                <a:cubicBezTo>
                  <a:pt x="7233839" y="1423056"/>
                  <a:pt x="7194363" y="1442037"/>
                  <a:pt x="7185047" y="1451812"/>
                </a:cubicBezTo>
                <a:cubicBezTo>
                  <a:pt x="7164447" y="1483396"/>
                  <a:pt x="7101577" y="1475742"/>
                  <a:pt x="7084117" y="1500281"/>
                </a:cubicBezTo>
                <a:cubicBezTo>
                  <a:pt x="7076899" y="1504821"/>
                  <a:pt x="7069494" y="1507565"/>
                  <a:pt x="7062011" y="1509183"/>
                </a:cubicBezTo>
                <a:lnTo>
                  <a:pt x="7040555" y="1511207"/>
                </a:lnTo>
                <a:lnTo>
                  <a:pt x="7033438" y="1506772"/>
                </a:lnTo>
                <a:lnTo>
                  <a:pt x="7020886" y="1510764"/>
                </a:lnTo>
                <a:lnTo>
                  <a:pt x="7017033" y="1510650"/>
                </a:lnTo>
                <a:lnTo>
                  <a:pt x="6995460" y="1511173"/>
                </a:lnTo>
                <a:cubicBezTo>
                  <a:pt x="7010208" y="1537643"/>
                  <a:pt x="6938512" y="1522467"/>
                  <a:pt x="6962144" y="1541508"/>
                </a:cubicBezTo>
                <a:cubicBezTo>
                  <a:pt x="6926351" y="1550586"/>
                  <a:pt x="6958236" y="1566326"/>
                  <a:pt x="6910674" y="1554793"/>
                </a:cubicBezTo>
                <a:cubicBezTo>
                  <a:pt x="6859225" y="1589274"/>
                  <a:pt x="6769015" y="1598548"/>
                  <a:pt x="6732152" y="1642538"/>
                </a:cubicBezTo>
                <a:cubicBezTo>
                  <a:pt x="6734901" y="1628031"/>
                  <a:pt x="6709146" y="1622413"/>
                  <a:pt x="6694106" y="1632377"/>
                </a:cubicBezTo>
                <a:cubicBezTo>
                  <a:pt x="6702628" y="1575914"/>
                  <a:pt x="6638899" y="1692862"/>
                  <a:pt x="6617223" y="1659889"/>
                </a:cubicBezTo>
                <a:cubicBezTo>
                  <a:pt x="6623246" y="1693349"/>
                  <a:pt x="6561228" y="1764690"/>
                  <a:pt x="6521138" y="1744340"/>
                </a:cubicBezTo>
                <a:cubicBezTo>
                  <a:pt x="6469831" y="1761656"/>
                  <a:pt x="6438109" y="1796731"/>
                  <a:pt x="6380677" y="1796883"/>
                </a:cubicBezTo>
                <a:cubicBezTo>
                  <a:pt x="6379865" y="1801686"/>
                  <a:pt x="6377810" y="1805986"/>
                  <a:pt x="6374897" y="1809910"/>
                </a:cubicBezTo>
                <a:lnTo>
                  <a:pt x="6364545" y="1820090"/>
                </a:lnTo>
                <a:lnTo>
                  <a:pt x="6362126" y="1819991"/>
                </a:lnTo>
                <a:cubicBezTo>
                  <a:pt x="6353055" y="1821720"/>
                  <a:pt x="6348796" y="1824537"/>
                  <a:pt x="6346673" y="1827824"/>
                </a:cubicBezTo>
                <a:lnTo>
                  <a:pt x="6345588" y="1832232"/>
                </a:lnTo>
                <a:lnTo>
                  <a:pt x="6335708" y="1838451"/>
                </a:lnTo>
                <a:lnTo>
                  <a:pt x="6318182" y="1852975"/>
                </a:lnTo>
                <a:lnTo>
                  <a:pt x="6313084" y="1853561"/>
                </a:lnTo>
                <a:lnTo>
                  <a:pt x="6283816" y="1872148"/>
                </a:lnTo>
                <a:lnTo>
                  <a:pt x="6282550" y="1871392"/>
                </a:lnTo>
                <a:cubicBezTo>
                  <a:pt x="6279041" y="1870121"/>
                  <a:pt x="6275192" y="1869982"/>
                  <a:pt x="6270527" y="1872208"/>
                </a:cubicBezTo>
                <a:cubicBezTo>
                  <a:pt x="6265029" y="1853962"/>
                  <a:pt x="6262790" y="1867903"/>
                  <a:pt x="6249518" y="1876079"/>
                </a:cubicBezTo>
                <a:cubicBezTo>
                  <a:pt x="6238019" y="1849564"/>
                  <a:pt x="6207959" y="1881750"/>
                  <a:pt x="6190386" y="1872478"/>
                </a:cubicBezTo>
                <a:cubicBezTo>
                  <a:pt x="6180893" y="1879083"/>
                  <a:pt x="6170646" y="1885584"/>
                  <a:pt x="6159777" y="1891745"/>
                </a:cubicBezTo>
                <a:lnTo>
                  <a:pt x="6153131" y="1895079"/>
                </a:lnTo>
                <a:lnTo>
                  <a:pt x="6152798" y="1894920"/>
                </a:lnTo>
                <a:cubicBezTo>
                  <a:pt x="6150925" y="1895166"/>
                  <a:pt x="6148578" y="1896082"/>
                  <a:pt x="6145388" y="1897990"/>
                </a:cubicBezTo>
                <a:lnTo>
                  <a:pt x="6141014" y="1901155"/>
                </a:lnTo>
                <a:lnTo>
                  <a:pt x="6128122" y="1907623"/>
                </a:lnTo>
                <a:lnTo>
                  <a:pt x="6122351" y="1908359"/>
                </a:lnTo>
                <a:cubicBezTo>
                  <a:pt x="6099508" y="1905910"/>
                  <a:pt x="6088334" y="1869006"/>
                  <a:pt x="6064750" y="1896394"/>
                </a:cubicBezTo>
                <a:cubicBezTo>
                  <a:pt x="6025977" y="1903785"/>
                  <a:pt x="5997095" y="1889190"/>
                  <a:pt x="5964230" y="1910038"/>
                </a:cubicBezTo>
                <a:cubicBezTo>
                  <a:pt x="5927910" y="1916874"/>
                  <a:pt x="5894873" y="1914928"/>
                  <a:pt x="5865399" y="1926966"/>
                </a:cubicBezTo>
                <a:cubicBezTo>
                  <a:pt x="5851644" y="1923038"/>
                  <a:pt x="5839380" y="1922808"/>
                  <a:pt x="5829951" y="1934755"/>
                </a:cubicBezTo>
                <a:cubicBezTo>
                  <a:pt x="5795498" y="1938369"/>
                  <a:pt x="5784532" y="1926246"/>
                  <a:pt x="5765285" y="1941322"/>
                </a:cubicBezTo>
                <a:cubicBezTo>
                  <a:pt x="5741789" y="1922874"/>
                  <a:pt x="5742385" y="1931607"/>
                  <a:pt x="5734750" y="1939793"/>
                </a:cubicBezTo>
                <a:lnTo>
                  <a:pt x="5733569" y="1940505"/>
                </a:lnTo>
                <a:lnTo>
                  <a:pt x="5730329" y="1937845"/>
                </a:lnTo>
                <a:lnTo>
                  <a:pt x="5724661" y="1937455"/>
                </a:lnTo>
                <a:lnTo>
                  <a:pt x="5710186" y="1941370"/>
                </a:lnTo>
                <a:lnTo>
                  <a:pt x="5704910" y="1943663"/>
                </a:lnTo>
                <a:cubicBezTo>
                  <a:pt x="5701213" y="1944937"/>
                  <a:pt x="5698678" y="1945391"/>
                  <a:pt x="5696836" y="1945271"/>
                </a:cubicBezTo>
                <a:lnTo>
                  <a:pt x="5696583" y="1945050"/>
                </a:lnTo>
                <a:lnTo>
                  <a:pt x="5689123" y="1947067"/>
                </a:lnTo>
                <a:cubicBezTo>
                  <a:pt x="5676655" y="1951072"/>
                  <a:pt x="5664639" y="1955533"/>
                  <a:pt x="5653291" y="1960245"/>
                </a:cubicBezTo>
                <a:cubicBezTo>
                  <a:pt x="5640346" y="1947636"/>
                  <a:pt x="5600180" y="1973739"/>
                  <a:pt x="5599385" y="1945198"/>
                </a:cubicBezTo>
                <a:cubicBezTo>
                  <a:pt x="5583913" y="1950736"/>
                  <a:pt x="5576590" y="1964134"/>
                  <a:pt x="5578300" y="1944963"/>
                </a:cubicBezTo>
                <a:cubicBezTo>
                  <a:pt x="5573104" y="1946266"/>
                  <a:pt x="5569560" y="1945382"/>
                  <a:pt x="5566758" y="1943441"/>
                </a:cubicBezTo>
                <a:lnTo>
                  <a:pt x="5565857" y="1942445"/>
                </a:lnTo>
                <a:lnTo>
                  <a:pt x="5531534" y="1955208"/>
                </a:lnTo>
                <a:lnTo>
                  <a:pt x="5526552" y="1954799"/>
                </a:lnTo>
                <a:lnTo>
                  <a:pt x="5504723" y="1965811"/>
                </a:lnTo>
                <a:lnTo>
                  <a:pt x="5493156" y="1970063"/>
                </a:lnTo>
                <a:lnTo>
                  <a:pt x="5490486" y="1974227"/>
                </a:lnTo>
                <a:cubicBezTo>
                  <a:pt x="5487271" y="1977077"/>
                  <a:pt x="5482233" y="1979045"/>
                  <a:pt x="5473107" y="1979001"/>
                </a:cubicBezTo>
                <a:lnTo>
                  <a:pt x="5470885" y="1978432"/>
                </a:lnTo>
                <a:lnTo>
                  <a:pt x="5457393" y="1986525"/>
                </a:lnTo>
                <a:cubicBezTo>
                  <a:pt x="5453194" y="1989853"/>
                  <a:pt x="5449663" y="1993721"/>
                  <a:pt x="5447102" y="1998329"/>
                </a:cubicBezTo>
                <a:cubicBezTo>
                  <a:pt x="5386283" y="2017364"/>
                  <a:pt x="5223545" y="2015483"/>
                  <a:pt x="5159151" y="2029640"/>
                </a:cubicBezTo>
                <a:cubicBezTo>
                  <a:pt x="5141359" y="2036610"/>
                  <a:pt x="5090827" y="2076822"/>
                  <a:pt x="5098838" y="2062961"/>
                </a:cubicBezTo>
                <a:cubicBezTo>
                  <a:pt x="5047883" y="2099457"/>
                  <a:pt x="4922007" y="2111466"/>
                  <a:pt x="4860988" y="2135698"/>
                </a:cubicBezTo>
                <a:cubicBezTo>
                  <a:pt x="4805413" y="2152292"/>
                  <a:pt x="4784714" y="2158665"/>
                  <a:pt x="4765388" y="2162525"/>
                </a:cubicBezTo>
                <a:cubicBezTo>
                  <a:pt x="4758560" y="2161978"/>
                  <a:pt x="4751823" y="2160531"/>
                  <a:pt x="4745033" y="2158859"/>
                </a:cubicBezTo>
                <a:lnTo>
                  <a:pt x="4741475" y="2157998"/>
                </a:lnTo>
                <a:lnTo>
                  <a:pt x="4728247" y="2159526"/>
                </a:lnTo>
                <a:lnTo>
                  <a:pt x="4723263" y="2153742"/>
                </a:lnTo>
                <a:lnTo>
                  <a:pt x="4593061" y="2171597"/>
                </a:lnTo>
                <a:lnTo>
                  <a:pt x="4405765" y="2199902"/>
                </a:lnTo>
                <a:cubicBezTo>
                  <a:pt x="4403942" y="2198353"/>
                  <a:pt x="4402457" y="2196614"/>
                  <a:pt x="4401354" y="2194745"/>
                </a:cubicBezTo>
                <a:lnTo>
                  <a:pt x="4366646" y="2198564"/>
                </a:lnTo>
                <a:lnTo>
                  <a:pt x="4354009" y="2204984"/>
                </a:lnTo>
                <a:lnTo>
                  <a:pt x="4348284" y="2205270"/>
                </a:lnTo>
                <a:lnTo>
                  <a:pt x="4333906" y="2205251"/>
                </a:lnTo>
                <a:cubicBezTo>
                  <a:pt x="4326429" y="2204713"/>
                  <a:pt x="4318024" y="2203940"/>
                  <a:pt x="4308819" y="2203822"/>
                </a:cubicBezTo>
                <a:lnTo>
                  <a:pt x="4301210" y="2204456"/>
                </a:lnTo>
                <a:lnTo>
                  <a:pt x="4283095" y="2198177"/>
                </a:lnTo>
                <a:cubicBezTo>
                  <a:pt x="4269863" y="2193337"/>
                  <a:pt x="4259612" y="2190345"/>
                  <a:pt x="4250119" y="2196342"/>
                </a:cubicBezTo>
                <a:cubicBezTo>
                  <a:pt x="4230702" y="2190559"/>
                  <a:pt x="4213171" y="2166890"/>
                  <a:pt x="4189203" y="2178994"/>
                </a:cubicBezTo>
                <a:cubicBezTo>
                  <a:pt x="4194512" y="2165594"/>
                  <a:pt x="4160734" y="2183257"/>
                  <a:pt x="4154035" y="2171950"/>
                </a:cubicBezTo>
                <a:cubicBezTo>
                  <a:pt x="4150098" y="2162547"/>
                  <a:pt x="4138934" y="2165714"/>
                  <a:pt x="4129569" y="2163850"/>
                </a:cubicBezTo>
                <a:cubicBezTo>
                  <a:pt x="4121391" y="2155090"/>
                  <a:pt x="4076089" y="2154737"/>
                  <a:pt x="4061250" y="2159236"/>
                </a:cubicBezTo>
                <a:cubicBezTo>
                  <a:pt x="4020618" y="2177811"/>
                  <a:pt x="3978175" y="2144465"/>
                  <a:pt x="3945480" y="2158279"/>
                </a:cubicBezTo>
                <a:cubicBezTo>
                  <a:pt x="3936362" y="2159139"/>
                  <a:pt x="3928502" y="2158369"/>
                  <a:pt x="3921468" y="2156588"/>
                </a:cubicBezTo>
                <a:lnTo>
                  <a:pt x="3903348" y="2149220"/>
                </a:lnTo>
                <a:lnTo>
                  <a:pt x="3901342" y="2142355"/>
                </a:lnTo>
                <a:lnTo>
                  <a:pt x="3888539" y="2140476"/>
                </a:lnTo>
                <a:lnTo>
                  <a:pt x="3885662" y="2138740"/>
                </a:lnTo>
                <a:cubicBezTo>
                  <a:pt x="3880178" y="2135398"/>
                  <a:pt x="3874645" y="2132286"/>
                  <a:pt x="3868627" y="2130023"/>
                </a:cubicBezTo>
                <a:cubicBezTo>
                  <a:pt x="3859240" y="2159198"/>
                  <a:pt x="3815892" y="2115590"/>
                  <a:pt x="3819177" y="2142111"/>
                </a:cubicBezTo>
                <a:cubicBezTo>
                  <a:pt x="3784478" y="2134756"/>
                  <a:pt x="3796708" y="2161930"/>
                  <a:pt x="3769100" y="2131731"/>
                </a:cubicBezTo>
                <a:cubicBezTo>
                  <a:pt x="3702423" y="2139704"/>
                  <a:pt x="3625642" y="2109386"/>
                  <a:pt x="3562752" y="2131785"/>
                </a:cubicBezTo>
                <a:cubicBezTo>
                  <a:pt x="3576244" y="2120400"/>
                  <a:pt x="3560801" y="2104591"/>
                  <a:pt x="3541402" y="2106821"/>
                </a:cubicBezTo>
                <a:cubicBezTo>
                  <a:pt x="3592232" y="2061584"/>
                  <a:pt x="3356194" y="2115384"/>
                  <a:pt x="3365341" y="2077638"/>
                </a:cubicBezTo>
                <a:cubicBezTo>
                  <a:pt x="3303594" y="2079161"/>
                  <a:pt x="3221644" y="2111487"/>
                  <a:pt x="3170922" y="2115957"/>
                </a:cubicBezTo>
                <a:cubicBezTo>
                  <a:pt x="3166532" y="2119769"/>
                  <a:pt x="3161579" y="2122617"/>
                  <a:pt x="3156256" y="2124773"/>
                </a:cubicBezTo>
                <a:lnTo>
                  <a:pt x="3140298" y="2129182"/>
                </a:lnTo>
                <a:lnTo>
                  <a:pt x="3138514" y="2128069"/>
                </a:lnTo>
                <a:cubicBezTo>
                  <a:pt x="3130169" y="2125710"/>
                  <a:pt x="3124679" y="2126336"/>
                  <a:pt x="3120467" y="2128281"/>
                </a:cubicBezTo>
                <a:lnTo>
                  <a:pt x="3116175" y="2131633"/>
                </a:lnTo>
                <a:lnTo>
                  <a:pt x="3103685" y="2132814"/>
                </a:lnTo>
                <a:lnTo>
                  <a:pt x="3078794" y="2137935"/>
                </a:lnTo>
                <a:lnTo>
                  <a:pt x="3074407" y="2136274"/>
                </a:lnTo>
                <a:lnTo>
                  <a:pt x="3037285" y="2139919"/>
                </a:lnTo>
                <a:lnTo>
                  <a:pt x="3036901" y="2138726"/>
                </a:lnTo>
                <a:cubicBezTo>
                  <a:pt x="3035193" y="2136135"/>
                  <a:pt x="3032337" y="2134379"/>
                  <a:pt x="3026996" y="2134322"/>
                </a:cubicBezTo>
                <a:cubicBezTo>
                  <a:pt x="3037063" y="2116196"/>
                  <a:pt x="3024412" y="2127308"/>
                  <a:pt x="3007772" y="2128742"/>
                </a:cubicBezTo>
                <a:cubicBezTo>
                  <a:pt x="3019697" y="2100910"/>
                  <a:pt x="2971305" y="2115987"/>
                  <a:pt x="2965030" y="2100494"/>
                </a:cubicBezTo>
                <a:cubicBezTo>
                  <a:pt x="2952539" y="2102174"/>
                  <a:pt x="2939545" y="2103445"/>
                  <a:pt x="2926342" y="2104155"/>
                </a:cubicBezTo>
                <a:lnTo>
                  <a:pt x="2918608" y="2104215"/>
                </a:lnTo>
                <a:cubicBezTo>
                  <a:pt x="2918564" y="2104122"/>
                  <a:pt x="2918519" y="2104030"/>
                  <a:pt x="2918475" y="2103937"/>
                </a:cubicBezTo>
                <a:cubicBezTo>
                  <a:pt x="2916840" y="2103354"/>
                  <a:pt x="2914314" y="2103149"/>
                  <a:pt x="2910360" y="2103444"/>
                </a:cubicBezTo>
                <a:lnTo>
                  <a:pt x="2904507" y="2104326"/>
                </a:lnTo>
                <a:lnTo>
                  <a:pt x="2889503" y="2104443"/>
                </a:lnTo>
                <a:lnTo>
                  <a:pt x="2884480" y="2102626"/>
                </a:lnTo>
                <a:lnTo>
                  <a:pt x="2882689" y="2099228"/>
                </a:lnTo>
                <a:lnTo>
                  <a:pt x="2881291" y="2099618"/>
                </a:lnTo>
                <a:cubicBezTo>
                  <a:pt x="2870663" y="2105606"/>
                  <a:pt x="2867338" y="2114210"/>
                  <a:pt x="2853979" y="2090388"/>
                </a:cubicBezTo>
                <a:cubicBezTo>
                  <a:pt x="2829652" y="2100099"/>
                  <a:pt x="2824975" y="2085577"/>
                  <a:pt x="2791790" y="2080332"/>
                </a:cubicBezTo>
                <a:cubicBezTo>
                  <a:pt x="2777850" y="2089504"/>
                  <a:pt x="2766709" y="2086170"/>
                  <a:pt x="2755844" y="2078874"/>
                </a:cubicBezTo>
                <a:cubicBezTo>
                  <a:pt x="2723488" y="2083049"/>
                  <a:pt x="2694065" y="2072780"/>
                  <a:pt x="2657742" y="2070179"/>
                </a:cubicBezTo>
                <a:cubicBezTo>
                  <a:pt x="2618372" y="2082020"/>
                  <a:pt x="2598368" y="2060559"/>
                  <a:pt x="2559549" y="2057873"/>
                </a:cubicBezTo>
                <a:cubicBezTo>
                  <a:pt x="2525789" y="2078403"/>
                  <a:pt x="2531908" y="2039838"/>
                  <a:pt x="2512054" y="2031671"/>
                </a:cubicBezTo>
                <a:lnTo>
                  <a:pt x="2506437" y="2030918"/>
                </a:lnTo>
                <a:lnTo>
                  <a:pt x="2491752" y="2033906"/>
                </a:lnTo>
                <a:lnTo>
                  <a:pt x="2486338" y="2035862"/>
                </a:lnTo>
                <a:cubicBezTo>
                  <a:pt x="2482568" y="2036899"/>
                  <a:pt x="2480011" y="2037191"/>
                  <a:pt x="2478186" y="2036953"/>
                </a:cubicBezTo>
                <a:lnTo>
                  <a:pt x="2477950" y="2036715"/>
                </a:lnTo>
                <a:lnTo>
                  <a:pt x="2470381" y="2038256"/>
                </a:lnTo>
                <a:cubicBezTo>
                  <a:pt x="2457686" y="2041461"/>
                  <a:pt x="2445410" y="2045155"/>
                  <a:pt x="2433781" y="2049140"/>
                </a:cubicBezTo>
                <a:cubicBezTo>
                  <a:pt x="2421781" y="2035703"/>
                  <a:pt x="2379959" y="2059234"/>
                  <a:pt x="2381172" y="2030645"/>
                </a:cubicBezTo>
                <a:cubicBezTo>
                  <a:pt x="2365380" y="2035192"/>
                  <a:pt x="2357148" y="2048120"/>
                  <a:pt x="2360198" y="2029059"/>
                </a:cubicBezTo>
                <a:cubicBezTo>
                  <a:pt x="2354933" y="2030031"/>
                  <a:pt x="2351467" y="2028919"/>
                  <a:pt x="2348815" y="2026798"/>
                </a:cubicBezTo>
                <a:lnTo>
                  <a:pt x="2347988" y="2025745"/>
                </a:lnTo>
                <a:lnTo>
                  <a:pt x="2312920" y="2036311"/>
                </a:lnTo>
                <a:lnTo>
                  <a:pt x="2307986" y="2035583"/>
                </a:lnTo>
                <a:lnTo>
                  <a:pt x="2285481" y="2045197"/>
                </a:lnTo>
                <a:lnTo>
                  <a:pt x="2273666" y="2048710"/>
                </a:lnTo>
                <a:lnTo>
                  <a:pt x="2270719" y="2052702"/>
                </a:lnTo>
                <a:cubicBezTo>
                  <a:pt x="2267315" y="2055347"/>
                  <a:pt x="2262161" y="2056992"/>
                  <a:pt x="2253080" y="2056363"/>
                </a:cubicBezTo>
                <a:lnTo>
                  <a:pt x="2250906" y="2055654"/>
                </a:lnTo>
                <a:lnTo>
                  <a:pt x="2236905" y="2062882"/>
                </a:lnTo>
                <a:cubicBezTo>
                  <a:pt x="2232493" y="2065942"/>
                  <a:pt x="2228705" y="2069583"/>
                  <a:pt x="2225830" y="2074027"/>
                </a:cubicBezTo>
                <a:cubicBezTo>
                  <a:pt x="2173117" y="2059597"/>
                  <a:pt x="2128486" y="2085502"/>
                  <a:pt x="2073776" y="2089244"/>
                </a:cubicBezTo>
                <a:cubicBezTo>
                  <a:pt x="2046050" y="2059365"/>
                  <a:pt x="1957570" y="2112693"/>
                  <a:pt x="1948256" y="2146616"/>
                </a:cubicBezTo>
                <a:cubicBezTo>
                  <a:pt x="1943005" y="2109192"/>
                  <a:pt x="1832736" y="2206239"/>
                  <a:pt x="1865582" y="2153738"/>
                </a:cubicBezTo>
                <a:cubicBezTo>
                  <a:pt x="1847376" y="2159567"/>
                  <a:pt x="1826258" y="2147592"/>
                  <a:pt x="1835210" y="2134244"/>
                </a:cubicBezTo>
                <a:cubicBezTo>
                  <a:pt x="1781916" y="2167476"/>
                  <a:pt x="1695112" y="2153556"/>
                  <a:pt x="1632661" y="2173882"/>
                </a:cubicBezTo>
                <a:cubicBezTo>
                  <a:pt x="1594177" y="2150642"/>
                  <a:pt x="1616426" y="2173975"/>
                  <a:pt x="1579590" y="2173680"/>
                </a:cubicBezTo>
                <a:cubicBezTo>
                  <a:pt x="1592812" y="2198112"/>
                  <a:pt x="1533818" y="2165220"/>
                  <a:pt x="1535601" y="2194590"/>
                </a:cubicBezTo>
                <a:cubicBezTo>
                  <a:pt x="1528840" y="2193608"/>
                  <a:pt x="1522236" y="2191728"/>
                  <a:pt x="1515594" y="2189622"/>
                </a:cubicBezTo>
                <a:lnTo>
                  <a:pt x="1512113" y="2188534"/>
                </a:lnTo>
                <a:lnTo>
                  <a:pt x="1498838" y="2189213"/>
                </a:lnTo>
                <a:lnTo>
                  <a:pt x="1494279" y="2183112"/>
                </a:lnTo>
                <a:lnTo>
                  <a:pt x="1473714" y="2179625"/>
                </a:lnTo>
                <a:cubicBezTo>
                  <a:pt x="1466138" y="2179292"/>
                  <a:pt x="1458132" y="2180071"/>
                  <a:pt x="1449503" y="2182633"/>
                </a:cubicBezTo>
                <a:lnTo>
                  <a:pt x="1266687" y="2212688"/>
                </a:lnTo>
                <a:cubicBezTo>
                  <a:pt x="1256792" y="2212722"/>
                  <a:pt x="1247024" y="2217857"/>
                  <a:pt x="1239614" y="2209727"/>
                </a:cubicBezTo>
                <a:cubicBezTo>
                  <a:pt x="1228778" y="2200326"/>
                  <a:pt x="1202276" y="2223497"/>
                  <a:pt x="1202436" y="2209817"/>
                </a:cubicBezTo>
                <a:cubicBezTo>
                  <a:pt x="1183471" y="2225854"/>
                  <a:pt x="1157340" y="2206849"/>
                  <a:pt x="1136097" y="2205112"/>
                </a:cubicBezTo>
                <a:cubicBezTo>
                  <a:pt x="1100396" y="2209415"/>
                  <a:pt x="1013922" y="2231219"/>
                  <a:pt x="988232" y="2235635"/>
                </a:cubicBezTo>
                <a:cubicBezTo>
                  <a:pt x="986445" y="2234079"/>
                  <a:pt x="984332" y="2232722"/>
                  <a:pt x="981959" y="2231607"/>
                </a:cubicBezTo>
                <a:cubicBezTo>
                  <a:pt x="968170" y="2225130"/>
                  <a:pt x="948759" y="2228043"/>
                  <a:pt x="938600" y="2238113"/>
                </a:cubicBezTo>
                <a:cubicBezTo>
                  <a:pt x="888371" y="2272824"/>
                  <a:pt x="837950" y="2280135"/>
                  <a:pt x="791788" y="2293224"/>
                </a:cubicBezTo>
                <a:cubicBezTo>
                  <a:pt x="739035" y="2305159"/>
                  <a:pt x="769009" y="2269676"/>
                  <a:pt x="706914" y="2305046"/>
                </a:cubicBezTo>
                <a:cubicBezTo>
                  <a:pt x="697882" y="2295919"/>
                  <a:pt x="689339" y="2296797"/>
                  <a:pt x="675971" y="2304030"/>
                </a:cubicBezTo>
                <a:cubicBezTo>
                  <a:pt x="650201" y="2309060"/>
                  <a:pt x="647591" y="2282853"/>
                  <a:pt x="624180" y="2302650"/>
                </a:cubicBezTo>
                <a:cubicBezTo>
                  <a:pt x="626400" y="2287987"/>
                  <a:pt x="574045" y="2305175"/>
                  <a:pt x="583453" y="2288788"/>
                </a:cubicBezTo>
                <a:cubicBezTo>
                  <a:pt x="564313" y="2278832"/>
                  <a:pt x="559671" y="2301039"/>
                  <a:pt x="540946" y="2292721"/>
                </a:cubicBezTo>
                <a:cubicBezTo>
                  <a:pt x="521576" y="2293191"/>
                  <a:pt x="554439" y="2305843"/>
                  <a:pt x="533680" y="2310233"/>
                </a:cubicBezTo>
                <a:cubicBezTo>
                  <a:pt x="508069" y="2313043"/>
                  <a:pt x="512638" y="2338541"/>
                  <a:pt x="487366" y="2309053"/>
                </a:cubicBezTo>
                <a:cubicBezTo>
                  <a:pt x="462164" y="2321083"/>
                  <a:pt x="454441" y="2307251"/>
                  <a:pt x="416820" y="2305443"/>
                </a:cubicBezTo>
                <a:cubicBezTo>
                  <a:pt x="403012" y="2315890"/>
                  <a:pt x="390105" y="2313733"/>
                  <a:pt x="376805" y="2307647"/>
                </a:cubicBezTo>
                <a:cubicBezTo>
                  <a:pt x="341751" y="2315035"/>
                  <a:pt x="307408" y="2307897"/>
                  <a:pt x="266777" y="2309012"/>
                </a:cubicBezTo>
                <a:cubicBezTo>
                  <a:pt x="225310" y="2324664"/>
                  <a:pt x="199419" y="2305548"/>
                  <a:pt x="156013" y="2306832"/>
                </a:cubicBezTo>
                <a:cubicBezTo>
                  <a:pt x="117457" y="2333851"/>
                  <a:pt x="122965" y="2279562"/>
                  <a:pt x="87258" y="2285511"/>
                </a:cubicBezTo>
                <a:cubicBezTo>
                  <a:pt x="38977" y="2309189"/>
                  <a:pt x="74043" y="2277969"/>
                  <a:pt x="23798" y="2281822"/>
                </a:cubicBezTo>
                <a:lnTo>
                  <a:pt x="0" y="2285369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CABCFB-9552-C9D9-811D-F5A0988A3B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479" y="393380"/>
            <a:ext cx="5741571" cy="73988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s-ES" sz="2200" i="1" dirty="0"/>
              <a:t>Habla con tu empresa y accede al master gratuitamente con la formación FUNDAE</a:t>
            </a:r>
          </a:p>
        </p:txBody>
      </p:sp>
      <p:pic>
        <p:nvPicPr>
          <p:cNvPr id="1026" name="Picture 2" descr="FUNDAE | Ensoformacion">
            <a:extLst>
              <a:ext uri="{FF2B5EF4-FFF2-40B4-BE49-F238E27FC236}">
                <a16:creationId xmlns:a16="http://schemas.microsoft.com/office/drawing/2014/main" id="{776CE0A1-5C38-0C38-8A48-303A8D4B3C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13872" r="6790" b="13370"/>
          <a:stretch>
            <a:fillRect/>
          </a:stretch>
        </p:blipFill>
        <p:spPr bwMode="auto">
          <a:xfrm>
            <a:off x="1143000" y="3325904"/>
            <a:ext cx="3362632" cy="138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dentidad Visual Corporativa">
            <a:extLst>
              <a:ext uri="{FF2B5EF4-FFF2-40B4-BE49-F238E27FC236}">
                <a16:creationId xmlns:a16="http://schemas.microsoft.com/office/drawing/2014/main" id="{73AA1D48-5105-74B5-4113-653AC255F1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0"/>
          <a:stretch>
            <a:fillRect/>
          </a:stretch>
        </p:blipFill>
        <p:spPr bwMode="auto">
          <a:xfrm>
            <a:off x="4931631" y="3294870"/>
            <a:ext cx="3362632" cy="141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2" name="Freeform: Shape 1060">
            <a:extLst>
              <a:ext uri="{FF2B5EF4-FFF2-40B4-BE49-F238E27FC236}">
                <a16:creationId xmlns:a16="http://schemas.microsoft.com/office/drawing/2014/main" id="{CFDF195F-784B-4D00-8C92-6FC1B0499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316" y="6277971"/>
            <a:ext cx="5163684" cy="580030"/>
          </a:xfrm>
          <a:custGeom>
            <a:avLst/>
            <a:gdLst>
              <a:gd name="connsiteX0" fmla="*/ 6884912 w 6884912"/>
              <a:gd name="connsiteY0" fmla="*/ 0 h 1161397"/>
              <a:gd name="connsiteX1" fmla="*/ 6884912 w 6884912"/>
              <a:gd name="connsiteY1" fmla="*/ 1161397 h 1161397"/>
              <a:gd name="connsiteX2" fmla="*/ 0 w 6884912"/>
              <a:gd name="connsiteY2" fmla="*/ 1161397 h 1161397"/>
              <a:gd name="connsiteX3" fmla="*/ 27135 w 6884912"/>
              <a:gd name="connsiteY3" fmla="*/ 1147460 h 1161397"/>
              <a:gd name="connsiteX4" fmla="*/ 115388 w 6884912"/>
              <a:gd name="connsiteY4" fmla="*/ 1159043 h 1161397"/>
              <a:gd name="connsiteX5" fmla="*/ 119094 w 6884912"/>
              <a:gd name="connsiteY5" fmla="*/ 1148463 h 1161397"/>
              <a:gd name="connsiteX6" fmla="*/ 171824 w 6884912"/>
              <a:gd name="connsiteY6" fmla="*/ 1133224 h 1161397"/>
              <a:gd name="connsiteX7" fmla="*/ 376455 w 6884912"/>
              <a:gd name="connsiteY7" fmla="*/ 1137381 h 1161397"/>
              <a:gd name="connsiteX8" fmla="*/ 478946 w 6884912"/>
              <a:gd name="connsiteY8" fmla="*/ 1106011 h 1161397"/>
              <a:gd name="connsiteX9" fmla="*/ 512111 w 6884912"/>
              <a:gd name="connsiteY9" fmla="*/ 1085599 h 1161397"/>
              <a:gd name="connsiteX10" fmla="*/ 567875 w 6884912"/>
              <a:gd name="connsiteY10" fmla="*/ 1051976 h 1161397"/>
              <a:gd name="connsiteX11" fmla="*/ 601644 w 6884912"/>
              <a:gd name="connsiteY11" fmla="*/ 1003997 h 1161397"/>
              <a:gd name="connsiteX12" fmla="*/ 651408 w 6884912"/>
              <a:gd name="connsiteY12" fmla="*/ 984938 h 1161397"/>
              <a:gd name="connsiteX13" fmla="*/ 673197 w 6884912"/>
              <a:gd name="connsiteY13" fmla="*/ 1010060 h 1161397"/>
              <a:gd name="connsiteX14" fmla="*/ 723108 w 6884912"/>
              <a:gd name="connsiteY14" fmla="*/ 980081 h 1161397"/>
              <a:gd name="connsiteX15" fmla="*/ 797699 w 6884912"/>
              <a:gd name="connsiteY15" fmla="*/ 931362 h 1161397"/>
              <a:gd name="connsiteX16" fmla="*/ 843359 w 6884912"/>
              <a:gd name="connsiteY16" fmla="*/ 910894 h 1161397"/>
              <a:gd name="connsiteX17" fmla="*/ 965215 w 6884912"/>
              <a:gd name="connsiteY17" fmla="*/ 846701 h 1161397"/>
              <a:gd name="connsiteX18" fmla="*/ 1085080 w 6884912"/>
              <a:gd name="connsiteY18" fmla="*/ 776086 h 1161397"/>
              <a:gd name="connsiteX19" fmla="*/ 1131224 w 6884912"/>
              <a:gd name="connsiteY19" fmla="*/ 706160 h 1161397"/>
              <a:gd name="connsiteX20" fmla="*/ 1138051 w 6884912"/>
              <a:gd name="connsiteY20" fmla="*/ 702034 h 1161397"/>
              <a:gd name="connsiteX21" fmla="*/ 1158800 w 6884912"/>
              <a:gd name="connsiteY21" fmla="*/ 700004 h 1161397"/>
              <a:gd name="connsiteX22" fmla="*/ 1166947 w 6884912"/>
              <a:gd name="connsiteY22" fmla="*/ 700762 h 1161397"/>
              <a:gd name="connsiteX23" fmla="*/ 1178135 w 6884912"/>
              <a:gd name="connsiteY23" fmla="*/ 698631 h 1161397"/>
              <a:gd name="connsiteX24" fmla="*/ 1178301 w 6884912"/>
              <a:gd name="connsiteY24" fmla="*/ 698094 h 1161397"/>
              <a:gd name="connsiteX25" fmla="*/ 1188995 w 6884912"/>
              <a:gd name="connsiteY25" fmla="*/ 697048 h 1161397"/>
              <a:gd name="connsiteX26" fmla="*/ 1242716 w 6884912"/>
              <a:gd name="connsiteY26" fmla="*/ 698052 h 1161397"/>
              <a:gd name="connsiteX27" fmla="*/ 1299977 w 6884912"/>
              <a:gd name="connsiteY27" fmla="*/ 639196 h 1161397"/>
              <a:gd name="connsiteX28" fmla="*/ 1326190 w 6884912"/>
              <a:gd name="connsiteY28" fmla="*/ 625955 h 1161397"/>
              <a:gd name="connsiteX29" fmla="*/ 1339600 w 6884912"/>
              <a:gd name="connsiteY29" fmla="*/ 616295 h 1161397"/>
              <a:gd name="connsiteX30" fmla="*/ 1340054 w 6884912"/>
              <a:gd name="connsiteY30" fmla="*/ 614022 h 1161397"/>
              <a:gd name="connsiteX31" fmla="*/ 1391606 w 6884912"/>
              <a:gd name="connsiteY31" fmla="*/ 615229 h 1161397"/>
              <a:gd name="connsiteX32" fmla="*/ 1397565 w 6884912"/>
              <a:gd name="connsiteY32" fmla="*/ 611490 h 1161397"/>
              <a:gd name="connsiteX33" fmla="*/ 1432302 w 6884912"/>
              <a:gd name="connsiteY33" fmla="*/ 617267 h 1161397"/>
              <a:gd name="connsiteX34" fmla="*/ 1449644 w 6884912"/>
              <a:gd name="connsiteY34" fmla="*/ 617591 h 1161397"/>
              <a:gd name="connsiteX35" fmla="*/ 1455793 w 6884912"/>
              <a:gd name="connsiteY35" fmla="*/ 623174 h 1161397"/>
              <a:gd name="connsiteX36" fmla="*/ 1480758 w 6884912"/>
              <a:gd name="connsiteY36" fmla="*/ 620863 h 1161397"/>
              <a:gd name="connsiteX37" fmla="*/ 1483154 w 6884912"/>
              <a:gd name="connsiteY37" fmla="*/ 618527 h 1161397"/>
              <a:gd name="connsiteX38" fmla="*/ 1505495 w 6884912"/>
              <a:gd name="connsiteY38" fmla="*/ 624325 h 1161397"/>
              <a:gd name="connsiteX39" fmla="*/ 1526340 w 6884912"/>
              <a:gd name="connsiteY39" fmla="*/ 638496 h 1161397"/>
              <a:gd name="connsiteX40" fmla="*/ 1731986 w 6884912"/>
              <a:gd name="connsiteY40" fmla="*/ 589682 h 1161397"/>
              <a:gd name="connsiteX41" fmla="*/ 1927935 w 6884912"/>
              <a:gd name="connsiteY41" fmla="*/ 628540 h 1161397"/>
              <a:gd name="connsiteX42" fmla="*/ 2039075 w 6884912"/>
              <a:gd name="connsiteY42" fmla="*/ 599964 h 1161397"/>
              <a:gd name="connsiteX43" fmla="*/ 2066980 w 6884912"/>
              <a:gd name="connsiteY43" fmla="*/ 550413 h 1161397"/>
              <a:gd name="connsiteX44" fmla="*/ 2352236 w 6884912"/>
              <a:gd name="connsiteY44" fmla="*/ 519602 h 1161397"/>
              <a:gd name="connsiteX45" fmla="*/ 2420791 w 6884912"/>
              <a:gd name="connsiteY45" fmla="*/ 492826 h 1161397"/>
              <a:gd name="connsiteX46" fmla="*/ 2489932 w 6884912"/>
              <a:gd name="connsiteY46" fmla="*/ 507864 h 1161397"/>
              <a:gd name="connsiteX47" fmla="*/ 2512917 w 6884912"/>
              <a:gd name="connsiteY47" fmla="*/ 489127 h 1161397"/>
              <a:gd name="connsiteX48" fmla="*/ 2516783 w 6884912"/>
              <a:gd name="connsiteY48" fmla="*/ 485473 h 1161397"/>
              <a:gd name="connsiteX49" fmla="*/ 2534360 w 6884912"/>
              <a:gd name="connsiteY49" fmla="*/ 480064 h 1161397"/>
              <a:gd name="connsiteX50" fmla="*/ 2536691 w 6884912"/>
              <a:gd name="connsiteY50" fmla="*/ 467018 h 1161397"/>
              <a:gd name="connsiteX51" fmla="*/ 2561265 w 6884912"/>
              <a:gd name="connsiteY51" fmla="*/ 450623 h 1161397"/>
              <a:gd name="connsiteX52" fmla="*/ 2594349 w 6884912"/>
              <a:gd name="connsiteY52" fmla="*/ 443884 h 1161397"/>
              <a:gd name="connsiteX53" fmla="*/ 2754324 w 6884912"/>
              <a:gd name="connsiteY53" fmla="*/ 424766 h 1161397"/>
              <a:gd name="connsiteX54" fmla="*/ 2848470 w 6884912"/>
              <a:gd name="connsiteY54" fmla="*/ 405966 h 1161397"/>
              <a:gd name="connsiteX55" fmla="*/ 2881772 w 6884912"/>
              <a:gd name="connsiteY55" fmla="*/ 387260 h 1161397"/>
              <a:gd name="connsiteX56" fmla="*/ 2929932 w 6884912"/>
              <a:gd name="connsiteY56" fmla="*/ 368912 h 1161397"/>
              <a:gd name="connsiteX57" fmla="*/ 3013020 w 6884912"/>
              <a:gd name="connsiteY57" fmla="*/ 327578 h 1161397"/>
              <a:gd name="connsiteX58" fmla="*/ 3127968 w 6884912"/>
              <a:gd name="connsiteY58" fmla="*/ 287613 h 1161397"/>
              <a:gd name="connsiteX59" fmla="*/ 3222191 w 6884912"/>
              <a:gd name="connsiteY59" fmla="*/ 307887 h 1161397"/>
              <a:gd name="connsiteX60" fmla="*/ 3227953 w 6884912"/>
              <a:gd name="connsiteY60" fmla="*/ 297650 h 1161397"/>
              <a:gd name="connsiteX61" fmla="*/ 3287859 w 6884912"/>
              <a:gd name="connsiteY61" fmla="*/ 287558 h 1161397"/>
              <a:gd name="connsiteX62" fmla="*/ 3510042 w 6884912"/>
              <a:gd name="connsiteY62" fmla="*/ 311820 h 1161397"/>
              <a:gd name="connsiteX63" fmla="*/ 3626773 w 6884912"/>
              <a:gd name="connsiteY63" fmla="*/ 290452 h 1161397"/>
              <a:gd name="connsiteX64" fmla="*/ 3666217 w 6884912"/>
              <a:gd name="connsiteY64" fmla="*/ 273255 h 1161397"/>
              <a:gd name="connsiteX65" fmla="*/ 3732427 w 6884912"/>
              <a:gd name="connsiteY65" fmla="*/ 245039 h 1161397"/>
              <a:gd name="connsiteX66" fmla="*/ 3777022 w 6884912"/>
              <a:gd name="connsiteY66" fmla="*/ 200276 h 1161397"/>
              <a:gd name="connsiteX67" fmla="*/ 3791246 w 6884912"/>
              <a:gd name="connsiteY67" fmla="*/ 189996 h 1161397"/>
              <a:gd name="connsiteX68" fmla="*/ 3819864 w 6884912"/>
              <a:gd name="connsiteY68" fmla="*/ 194605 h 1161397"/>
              <a:gd name="connsiteX69" fmla="*/ 3830398 w 6884912"/>
              <a:gd name="connsiteY69" fmla="*/ 188383 h 1161397"/>
              <a:gd name="connsiteX70" fmla="*/ 3834360 w 6884912"/>
              <a:gd name="connsiteY70" fmla="*/ 188992 h 1161397"/>
              <a:gd name="connsiteX71" fmla="*/ 3843715 w 6884912"/>
              <a:gd name="connsiteY71" fmla="*/ 188752 h 1161397"/>
              <a:gd name="connsiteX72" fmla="*/ 3842609 w 6884912"/>
              <a:gd name="connsiteY72" fmla="*/ 197386 h 1161397"/>
              <a:gd name="connsiteX73" fmla="*/ 3853961 w 6884912"/>
              <a:gd name="connsiteY73" fmla="*/ 213380 h 1161397"/>
              <a:gd name="connsiteX74" fmla="*/ 3907640 w 6884912"/>
              <a:gd name="connsiteY74" fmla="*/ 207568 h 1161397"/>
              <a:gd name="connsiteX75" fmla="*/ 3910449 w 6884912"/>
              <a:gd name="connsiteY75" fmla="*/ 197808 h 1161397"/>
              <a:gd name="connsiteX76" fmla="*/ 3917197 w 6884912"/>
              <a:gd name="connsiteY76" fmla="*/ 196121 h 1161397"/>
              <a:gd name="connsiteX77" fmla="*/ 3922400 w 6884912"/>
              <a:gd name="connsiteY77" fmla="*/ 205056 h 1161397"/>
              <a:gd name="connsiteX78" fmla="*/ 4013061 w 6884912"/>
              <a:gd name="connsiteY78" fmla="*/ 224874 h 1161397"/>
              <a:gd name="connsiteX79" fmla="*/ 4134285 w 6884912"/>
              <a:gd name="connsiteY79" fmla="*/ 235592 h 1161397"/>
              <a:gd name="connsiteX80" fmla="*/ 4220717 w 6884912"/>
              <a:gd name="connsiteY80" fmla="*/ 192946 h 1161397"/>
              <a:gd name="connsiteX81" fmla="*/ 4228802 w 6884912"/>
              <a:gd name="connsiteY81" fmla="*/ 201468 h 1161397"/>
              <a:gd name="connsiteX82" fmla="*/ 4289361 w 6884912"/>
              <a:gd name="connsiteY82" fmla="*/ 196642 h 1161397"/>
              <a:gd name="connsiteX83" fmla="*/ 4498913 w 6884912"/>
              <a:gd name="connsiteY83" fmla="*/ 118915 h 1161397"/>
              <a:gd name="connsiteX84" fmla="*/ 4617330 w 6884912"/>
              <a:gd name="connsiteY84" fmla="*/ 111163 h 1161397"/>
              <a:gd name="connsiteX85" fmla="*/ 4659778 w 6884912"/>
              <a:gd name="connsiteY85" fmla="*/ 118219 h 1161397"/>
              <a:gd name="connsiteX86" fmla="*/ 4730870 w 6884912"/>
              <a:gd name="connsiteY86" fmla="*/ 129432 h 1161397"/>
              <a:gd name="connsiteX87" fmla="*/ 4785037 w 6884912"/>
              <a:gd name="connsiteY87" fmla="*/ 161964 h 1161397"/>
              <a:gd name="connsiteX88" fmla="*/ 4844073 w 6884912"/>
              <a:gd name="connsiteY88" fmla="*/ 161768 h 1161397"/>
              <a:gd name="connsiteX89" fmla="*/ 4856454 w 6884912"/>
              <a:gd name="connsiteY89" fmla="*/ 130488 h 1161397"/>
              <a:gd name="connsiteX90" fmla="*/ 4920038 w 6884912"/>
              <a:gd name="connsiteY90" fmla="*/ 140418 h 1161397"/>
              <a:gd name="connsiteX91" fmla="*/ 5016639 w 6884912"/>
              <a:gd name="connsiteY91" fmla="*/ 158905 h 1161397"/>
              <a:gd name="connsiteX92" fmla="*/ 5072009 w 6884912"/>
              <a:gd name="connsiteY92" fmla="*/ 161502 h 1161397"/>
              <a:gd name="connsiteX93" fmla="*/ 5223626 w 6884912"/>
              <a:gd name="connsiteY93" fmla="*/ 177356 h 1161397"/>
              <a:gd name="connsiteX94" fmla="*/ 5375773 w 6884912"/>
              <a:gd name="connsiteY94" fmla="*/ 199913 h 1161397"/>
              <a:gd name="connsiteX95" fmla="*/ 5467502 w 6884912"/>
              <a:gd name="connsiteY95" fmla="*/ 250963 h 1161397"/>
              <a:gd name="connsiteX96" fmla="*/ 5592395 w 6884912"/>
              <a:gd name="connsiteY96" fmla="*/ 265434 h 1161397"/>
              <a:gd name="connsiteX97" fmla="*/ 5613532 w 6884912"/>
              <a:gd name="connsiteY97" fmla="*/ 273379 h 1161397"/>
              <a:gd name="connsiteX98" fmla="*/ 5642173 w 6884912"/>
              <a:gd name="connsiteY98" fmla="*/ 266904 h 1161397"/>
              <a:gd name="connsiteX99" fmla="*/ 5756910 w 6884912"/>
              <a:gd name="connsiteY99" fmla="*/ 239211 h 1161397"/>
              <a:gd name="connsiteX100" fmla="*/ 5846667 w 6884912"/>
              <a:gd name="connsiteY100" fmla="*/ 201786 h 1161397"/>
              <a:gd name="connsiteX101" fmla="*/ 5960732 w 6884912"/>
              <a:gd name="connsiteY101" fmla="*/ 220708 h 1161397"/>
              <a:gd name="connsiteX102" fmla="*/ 6029542 w 6884912"/>
              <a:gd name="connsiteY102" fmla="*/ 210339 h 1161397"/>
              <a:gd name="connsiteX103" fmla="*/ 6141123 w 6884912"/>
              <a:gd name="connsiteY103" fmla="*/ 159923 h 1161397"/>
              <a:gd name="connsiteX104" fmla="*/ 6290640 w 6884912"/>
              <a:gd name="connsiteY104" fmla="*/ 167441 h 1161397"/>
              <a:gd name="connsiteX105" fmla="*/ 6322806 w 6884912"/>
              <a:gd name="connsiteY105" fmla="*/ 213293 h 1161397"/>
              <a:gd name="connsiteX106" fmla="*/ 6364914 w 6884912"/>
              <a:gd name="connsiteY106" fmla="*/ 240140 h 1161397"/>
              <a:gd name="connsiteX107" fmla="*/ 6380420 w 6884912"/>
              <a:gd name="connsiteY107" fmla="*/ 173195 h 1161397"/>
              <a:gd name="connsiteX108" fmla="*/ 6507891 w 6884912"/>
              <a:gd name="connsiteY108" fmla="*/ 118474 h 1161397"/>
              <a:gd name="connsiteX109" fmla="*/ 6571807 w 6884912"/>
              <a:gd name="connsiteY109" fmla="*/ 98636 h 1161397"/>
              <a:gd name="connsiteX110" fmla="*/ 6671880 w 6884912"/>
              <a:gd name="connsiteY110" fmla="*/ 82931 h 1161397"/>
              <a:gd name="connsiteX111" fmla="*/ 6702266 w 6884912"/>
              <a:gd name="connsiteY111" fmla="*/ 75470 h 1161397"/>
              <a:gd name="connsiteX112" fmla="*/ 6845802 w 6884912"/>
              <a:gd name="connsiteY112" fmla="*/ 24496 h 11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6884912" h="1161397">
                <a:moveTo>
                  <a:pt x="6884912" y="0"/>
                </a:moveTo>
                <a:lnTo>
                  <a:pt x="6884912" y="1161397"/>
                </a:lnTo>
                <a:lnTo>
                  <a:pt x="0" y="1161397"/>
                </a:lnTo>
                <a:lnTo>
                  <a:pt x="27135" y="1147460"/>
                </a:lnTo>
                <a:cubicBezTo>
                  <a:pt x="57431" y="1167048"/>
                  <a:pt x="61886" y="1135904"/>
                  <a:pt x="115388" y="1159043"/>
                </a:cubicBezTo>
                <a:cubicBezTo>
                  <a:pt x="116121" y="1155340"/>
                  <a:pt x="117370" y="1151777"/>
                  <a:pt x="119094" y="1148463"/>
                </a:cubicBezTo>
                <a:cubicBezTo>
                  <a:pt x="129121" y="1129214"/>
                  <a:pt x="152727" y="1122391"/>
                  <a:pt x="171824" y="1133224"/>
                </a:cubicBezTo>
                <a:cubicBezTo>
                  <a:pt x="254344" y="1161369"/>
                  <a:pt x="315458" y="1143220"/>
                  <a:pt x="376455" y="1137381"/>
                </a:cubicBezTo>
                <a:cubicBezTo>
                  <a:pt x="443775" y="1125614"/>
                  <a:pt x="382885" y="1083927"/>
                  <a:pt x="478946" y="1106011"/>
                </a:cubicBezTo>
                <a:cubicBezTo>
                  <a:pt x="481662" y="1085172"/>
                  <a:pt x="491731" y="1081489"/>
                  <a:pt x="512111" y="1085599"/>
                </a:cubicBezTo>
                <a:cubicBezTo>
                  <a:pt x="544368" y="1078502"/>
                  <a:pt x="526559" y="1032754"/>
                  <a:pt x="567875" y="1051976"/>
                </a:cubicBezTo>
                <a:cubicBezTo>
                  <a:pt x="553871" y="1028602"/>
                  <a:pt x="624901" y="1025930"/>
                  <a:pt x="601644" y="1003997"/>
                </a:cubicBezTo>
                <a:cubicBezTo>
                  <a:pt x="614803" y="975652"/>
                  <a:pt x="637415" y="1010272"/>
                  <a:pt x="651408" y="984938"/>
                </a:cubicBezTo>
                <a:cubicBezTo>
                  <a:pt x="673042" y="974024"/>
                  <a:pt x="646948" y="1015207"/>
                  <a:pt x="673197" y="1010060"/>
                </a:cubicBezTo>
                <a:cubicBezTo>
                  <a:pt x="703527" y="999318"/>
                  <a:pt x="718626" y="1045053"/>
                  <a:pt x="723108" y="980081"/>
                </a:cubicBezTo>
                <a:cubicBezTo>
                  <a:pt x="760262" y="985126"/>
                  <a:pt x="757827" y="957145"/>
                  <a:pt x="797699" y="931362"/>
                </a:cubicBezTo>
                <a:cubicBezTo>
                  <a:pt x="821097" y="940623"/>
                  <a:pt x="833565" y="929189"/>
                  <a:pt x="843359" y="910894"/>
                </a:cubicBezTo>
                <a:cubicBezTo>
                  <a:pt x="887668" y="902160"/>
                  <a:pt x="919738" y="869376"/>
                  <a:pt x="965215" y="846701"/>
                </a:cubicBezTo>
                <a:cubicBezTo>
                  <a:pt x="1023081" y="848019"/>
                  <a:pt x="1036422" y="800154"/>
                  <a:pt x="1085080" y="776086"/>
                </a:cubicBezTo>
                <a:cubicBezTo>
                  <a:pt x="1140763" y="795544"/>
                  <a:pt x="1110309" y="730471"/>
                  <a:pt x="1131224" y="706160"/>
                </a:cubicBezTo>
                <a:lnTo>
                  <a:pt x="1138051" y="702034"/>
                </a:lnTo>
                <a:lnTo>
                  <a:pt x="1158800" y="700004"/>
                </a:lnTo>
                <a:lnTo>
                  <a:pt x="1166947" y="700762"/>
                </a:lnTo>
                <a:cubicBezTo>
                  <a:pt x="1172432" y="700717"/>
                  <a:pt x="1175913" y="699961"/>
                  <a:pt x="1178135" y="698631"/>
                </a:cubicBezTo>
                <a:lnTo>
                  <a:pt x="1178301" y="698094"/>
                </a:lnTo>
                <a:lnTo>
                  <a:pt x="1188995" y="697048"/>
                </a:lnTo>
                <a:cubicBezTo>
                  <a:pt x="1207294" y="696390"/>
                  <a:pt x="1225337" y="696802"/>
                  <a:pt x="1242716" y="698052"/>
                </a:cubicBezTo>
                <a:cubicBezTo>
                  <a:pt x="1250387" y="668345"/>
                  <a:pt x="1318259" y="689091"/>
                  <a:pt x="1299977" y="639196"/>
                </a:cubicBezTo>
                <a:cubicBezTo>
                  <a:pt x="1323072" y="639367"/>
                  <a:pt x="1341279" y="658105"/>
                  <a:pt x="1326190" y="625955"/>
                </a:cubicBezTo>
                <a:cubicBezTo>
                  <a:pt x="1333572" y="625050"/>
                  <a:pt x="1337406" y="621362"/>
                  <a:pt x="1339600" y="616295"/>
                </a:cubicBezTo>
                <a:lnTo>
                  <a:pt x="1340054" y="614022"/>
                </a:lnTo>
                <a:lnTo>
                  <a:pt x="1391606" y="615229"/>
                </a:lnTo>
                <a:lnTo>
                  <a:pt x="1397565" y="611490"/>
                </a:lnTo>
                <a:lnTo>
                  <a:pt x="1432302" y="617267"/>
                </a:lnTo>
                <a:lnTo>
                  <a:pt x="1449644" y="617591"/>
                </a:lnTo>
                <a:lnTo>
                  <a:pt x="1455793" y="623174"/>
                </a:lnTo>
                <a:cubicBezTo>
                  <a:pt x="1461744" y="626151"/>
                  <a:pt x="1469373" y="626493"/>
                  <a:pt x="1480758" y="620863"/>
                </a:cubicBezTo>
                <a:lnTo>
                  <a:pt x="1483154" y="618527"/>
                </a:lnTo>
                <a:lnTo>
                  <a:pt x="1505495" y="624325"/>
                </a:lnTo>
                <a:cubicBezTo>
                  <a:pt x="1512992" y="627532"/>
                  <a:pt x="1520025" y="632078"/>
                  <a:pt x="1526340" y="638496"/>
                </a:cubicBezTo>
                <a:cubicBezTo>
                  <a:pt x="1586113" y="586768"/>
                  <a:pt x="1659006" y="610309"/>
                  <a:pt x="1731986" y="589682"/>
                </a:cubicBezTo>
                <a:cubicBezTo>
                  <a:pt x="1750397" y="523106"/>
                  <a:pt x="1896056" y="573257"/>
                  <a:pt x="1927935" y="628540"/>
                </a:cubicBezTo>
                <a:cubicBezTo>
                  <a:pt x="1912854" y="559823"/>
                  <a:pt x="2112261" y="676347"/>
                  <a:pt x="2039075" y="599964"/>
                </a:cubicBezTo>
                <a:cubicBezTo>
                  <a:pt x="2066036" y="601198"/>
                  <a:pt x="2086366" y="569532"/>
                  <a:pt x="2066980" y="550413"/>
                </a:cubicBezTo>
                <a:cubicBezTo>
                  <a:pt x="2155364" y="582582"/>
                  <a:pt x="2259548" y="514786"/>
                  <a:pt x="2352236" y="519602"/>
                </a:cubicBezTo>
                <a:cubicBezTo>
                  <a:pt x="2388450" y="459394"/>
                  <a:pt x="2373298" y="511682"/>
                  <a:pt x="2420791" y="492826"/>
                </a:cubicBezTo>
                <a:cubicBezTo>
                  <a:pt x="2417962" y="542563"/>
                  <a:pt x="2475071" y="455098"/>
                  <a:pt x="2489932" y="507864"/>
                </a:cubicBezTo>
                <a:cubicBezTo>
                  <a:pt x="2498105" y="502761"/>
                  <a:pt x="2505553" y="496153"/>
                  <a:pt x="2512917" y="489127"/>
                </a:cubicBezTo>
                <a:lnTo>
                  <a:pt x="2516783" y="485473"/>
                </a:lnTo>
                <a:lnTo>
                  <a:pt x="2534360" y="480064"/>
                </a:lnTo>
                <a:lnTo>
                  <a:pt x="2536691" y="467018"/>
                </a:lnTo>
                <a:lnTo>
                  <a:pt x="2561265" y="450623"/>
                </a:lnTo>
                <a:cubicBezTo>
                  <a:pt x="2570872" y="446262"/>
                  <a:pt x="2581686" y="443655"/>
                  <a:pt x="2594349" y="443884"/>
                </a:cubicBezTo>
                <a:cubicBezTo>
                  <a:pt x="2640435" y="464638"/>
                  <a:pt x="2696955" y="396361"/>
                  <a:pt x="2754324" y="424766"/>
                </a:cubicBezTo>
                <a:cubicBezTo>
                  <a:pt x="2775130" y="430896"/>
                  <a:pt x="2837731" y="423458"/>
                  <a:pt x="2848470" y="405966"/>
                </a:cubicBezTo>
                <a:cubicBezTo>
                  <a:pt x="2861295" y="401100"/>
                  <a:pt x="2876936" y="405309"/>
                  <a:pt x="2881772" y="387260"/>
                </a:cubicBezTo>
                <a:cubicBezTo>
                  <a:pt x="2890299" y="365261"/>
                  <a:pt x="2938134" y="392997"/>
                  <a:pt x="2929932" y="368912"/>
                </a:cubicBezTo>
                <a:cubicBezTo>
                  <a:pt x="2963844" y="387799"/>
                  <a:pt x="2986550" y="341223"/>
                  <a:pt x="3013020" y="327578"/>
                </a:cubicBezTo>
                <a:cubicBezTo>
                  <a:pt x="3040041" y="346996"/>
                  <a:pt x="3068934" y="299222"/>
                  <a:pt x="3127968" y="287613"/>
                </a:cubicBezTo>
                <a:cubicBezTo>
                  <a:pt x="3157770" y="310215"/>
                  <a:pt x="3167695" y="279445"/>
                  <a:pt x="3222191" y="307887"/>
                </a:cubicBezTo>
                <a:cubicBezTo>
                  <a:pt x="3223593" y="304249"/>
                  <a:pt x="3225533" y="300801"/>
                  <a:pt x="3227953" y="297650"/>
                </a:cubicBezTo>
                <a:cubicBezTo>
                  <a:pt x="3242008" y="279345"/>
                  <a:pt x="3268831" y="274825"/>
                  <a:pt x="3287859" y="287558"/>
                </a:cubicBezTo>
                <a:cubicBezTo>
                  <a:pt x="3373144" y="323866"/>
                  <a:pt x="3442657" y="311681"/>
                  <a:pt x="3510042" y="311820"/>
                </a:cubicBezTo>
                <a:cubicBezTo>
                  <a:pt x="3585274" y="306641"/>
                  <a:pt x="3525753" y="258887"/>
                  <a:pt x="3626773" y="290452"/>
                </a:cubicBezTo>
                <a:cubicBezTo>
                  <a:pt x="3633124" y="269835"/>
                  <a:pt x="3644693" y="267134"/>
                  <a:pt x="3666217" y="273255"/>
                </a:cubicBezTo>
                <a:cubicBezTo>
                  <a:pt x="3702502" y="269310"/>
                  <a:pt x="3690563" y="221720"/>
                  <a:pt x="3732427" y="245039"/>
                </a:cubicBezTo>
                <a:cubicBezTo>
                  <a:pt x="3720985" y="220241"/>
                  <a:pt x="3798776" y="224539"/>
                  <a:pt x="3777022" y="200276"/>
                </a:cubicBezTo>
                <a:cubicBezTo>
                  <a:pt x="3781759" y="193499"/>
                  <a:pt x="3786499" y="190723"/>
                  <a:pt x="3791246" y="189996"/>
                </a:cubicBezTo>
                <a:cubicBezTo>
                  <a:pt x="3800740" y="188542"/>
                  <a:pt x="3810265" y="195284"/>
                  <a:pt x="3819864" y="194605"/>
                </a:cubicBezTo>
                <a:lnTo>
                  <a:pt x="3830398" y="188383"/>
                </a:lnTo>
                <a:lnTo>
                  <a:pt x="3834360" y="188992"/>
                </a:lnTo>
                <a:lnTo>
                  <a:pt x="3843715" y="188752"/>
                </a:lnTo>
                <a:lnTo>
                  <a:pt x="3842609" y="197386"/>
                </a:lnTo>
                <a:cubicBezTo>
                  <a:pt x="3840673" y="205638"/>
                  <a:pt x="3839248" y="214671"/>
                  <a:pt x="3853961" y="213380"/>
                </a:cubicBezTo>
                <a:cubicBezTo>
                  <a:pt x="3884396" y="206569"/>
                  <a:pt x="3895082" y="241941"/>
                  <a:pt x="3907640" y="207568"/>
                </a:cubicBezTo>
                <a:lnTo>
                  <a:pt x="3910449" y="197808"/>
                </a:lnTo>
                <a:lnTo>
                  <a:pt x="3917197" y="196121"/>
                </a:lnTo>
                <a:cubicBezTo>
                  <a:pt x="3920833" y="196372"/>
                  <a:pt x="3922919" y="198717"/>
                  <a:pt x="3922400" y="205056"/>
                </a:cubicBezTo>
                <a:cubicBezTo>
                  <a:pt x="3950680" y="178467"/>
                  <a:pt x="3984062" y="218098"/>
                  <a:pt x="4013061" y="224874"/>
                </a:cubicBezTo>
                <a:cubicBezTo>
                  <a:pt x="4034530" y="199451"/>
                  <a:pt x="4074202" y="238734"/>
                  <a:pt x="4134285" y="235592"/>
                </a:cubicBezTo>
                <a:cubicBezTo>
                  <a:pt x="4157674" y="206403"/>
                  <a:pt x="4174806" y="233822"/>
                  <a:pt x="4220717" y="192946"/>
                </a:cubicBezTo>
                <a:cubicBezTo>
                  <a:pt x="4222964" y="196132"/>
                  <a:pt x="4225687" y="199002"/>
                  <a:pt x="4228802" y="201468"/>
                </a:cubicBezTo>
                <a:cubicBezTo>
                  <a:pt x="4246898" y="215792"/>
                  <a:pt x="4274013" y="213632"/>
                  <a:pt x="4289361" y="196642"/>
                </a:cubicBezTo>
                <a:cubicBezTo>
                  <a:pt x="4363212" y="140627"/>
                  <a:pt x="4433598" y="135488"/>
                  <a:pt x="4498913" y="118915"/>
                </a:cubicBezTo>
                <a:cubicBezTo>
                  <a:pt x="4573135" y="105586"/>
                  <a:pt x="4527062" y="166416"/>
                  <a:pt x="4617330" y="111163"/>
                </a:cubicBezTo>
                <a:cubicBezTo>
                  <a:pt x="4628518" y="129608"/>
                  <a:pt x="4640397" y="129405"/>
                  <a:pt x="4659778" y="118219"/>
                </a:cubicBezTo>
                <a:cubicBezTo>
                  <a:pt x="4695929" y="113193"/>
                  <a:pt x="4695958" y="162259"/>
                  <a:pt x="4730870" y="129432"/>
                </a:cubicBezTo>
                <a:cubicBezTo>
                  <a:pt x="4725822" y="156271"/>
                  <a:pt x="4800214" y="133127"/>
                  <a:pt x="4785037" y="161964"/>
                </a:cubicBezTo>
                <a:cubicBezTo>
                  <a:pt x="4810025" y="183633"/>
                  <a:pt x="4819434" y="143205"/>
                  <a:pt x="4844073" y="161768"/>
                </a:cubicBezTo>
                <a:cubicBezTo>
                  <a:pt x="4870797" y="164132"/>
                  <a:pt x="4827288" y="135164"/>
                  <a:pt x="4856454" y="130488"/>
                </a:cubicBezTo>
                <a:cubicBezTo>
                  <a:pt x="4892086" y="129553"/>
                  <a:pt x="4889263" y="81477"/>
                  <a:pt x="4920038" y="140418"/>
                </a:cubicBezTo>
                <a:cubicBezTo>
                  <a:pt x="4956358" y="122308"/>
                  <a:pt x="4965108" y="149263"/>
                  <a:pt x="5016639" y="158905"/>
                </a:cubicBezTo>
                <a:cubicBezTo>
                  <a:pt x="5037063" y="141828"/>
                  <a:pt x="5054534" y="147986"/>
                  <a:pt x="5072009" y="161502"/>
                </a:cubicBezTo>
                <a:cubicBezTo>
                  <a:pt x="5121260" y="153653"/>
                  <a:pt x="5167555" y="172635"/>
                  <a:pt x="5223626" y="177356"/>
                </a:cubicBezTo>
                <a:cubicBezTo>
                  <a:pt x="5282824" y="155243"/>
                  <a:pt x="5315859" y="195041"/>
                  <a:pt x="5375773" y="199913"/>
                </a:cubicBezTo>
                <a:cubicBezTo>
                  <a:pt x="5432511" y="156218"/>
                  <a:pt x="5417550" y="256036"/>
                  <a:pt x="5467502" y="250963"/>
                </a:cubicBezTo>
                <a:cubicBezTo>
                  <a:pt x="5547124" y="209975"/>
                  <a:pt x="5467171" y="283839"/>
                  <a:pt x="5592395" y="265434"/>
                </a:cubicBezTo>
                <a:cubicBezTo>
                  <a:pt x="5599201" y="258867"/>
                  <a:pt x="5614752" y="264706"/>
                  <a:pt x="5613532" y="273379"/>
                </a:cubicBezTo>
                <a:cubicBezTo>
                  <a:pt x="5621390" y="270408"/>
                  <a:pt x="5639720" y="253173"/>
                  <a:pt x="5642173" y="266904"/>
                </a:cubicBezTo>
                <a:cubicBezTo>
                  <a:pt x="5682296" y="267049"/>
                  <a:pt x="5721812" y="257513"/>
                  <a:pt x="5756910" y="239211"/>
                </a:cubicBezTo>
                <a:cubicBezTo>
                  <a:pt x="5834998" y="260050"/>
                  <a:pt x="5790596" y="197229"/>
                  <a:pt x="5846667" y="201786"/>
                </a:cubicBezTo>
                <a:cubicBezTo>
                  <a:pt x="5892444" y="227312"/>
                  <a:pt x="5908324" y="204527"/>
                  <a:pt x="5960732" y="220708"/>
                </a:cubicBezTo>
                <a:cubicBezTo>
                  <a:pt x="5977124" y="175349"/>
                  <a:pt x="6009640" y="223654"/>
                  <a:pt x="6029542" y="210339"/>
                </a:cubicBezTo>
                <a:cubicBezTo>
                  <a:pt x="6063108" y="261420"/>
                  <a:pt x="6107411" y="160034"/>
                  <a:pt x="6141123" y="159923"/>
                </a:cubicBezTo>
                <a:cubicBezTo>
                  <a:pt x="6198068" y="167749"/>
                  <a:pt x="6260628" y="219715"/>
                  <a:pt x="6290640" y="167441"/>
                </a:cubicBezTo>
                <a:cubicBezTo>
                  <a:pt x="6295193" y="188689"/>
                  <a:pt x="6290494" y="217816"/>
                  <a:pt x="6322806" y="213293"/>
                </a:cubicBezTo>
                <a:cubicBezTo>
                  <a:pt x="6335911" y="223881"/>
                  <a:pt x="6338726" y="256581"/>
                  <a:pt x="6364914" y="240140"/>
                </a:cubicBezTo>
                <a:cubicBezTo>
                  <a:pt x="6331888" y="211628"/>
                  <a:pt x="6385856" y="207033"/>
                  <a:pt x="6380420" y="173195"/>
                </a:cubicBezTo>
                <a:cubicBezTo>
                  <a:pt x="6420580" y="151473"/>
                  <a:pt x="6513519" y="179296"/>
                  <a:pt x="6507891" y="118474"/>
                </a:cubicBezTo>
                <a:cubicBezTo>
                  <a:pt x="6519398" y="82452"/>
                  <a:pt x="6571830" y="137398"/>
                  <a:pt x="6571807" y="98636"/>
                </a:cubicBezTo>
                <a:cubicBezTo>
                  <a:pt x="6594702" y="123421"/>
                  <a:pt x="6634676" y="82071"/>
                  <a:pt x="6671880" y="82931"/>
                </a:cubicBezTo>
                <a:cubicBezTo>
                  <a:pt x="6678855" y="65407"/>
                  <a:pt x="6687415" y="66196"/>
                  <a:pt x="6702266" y="75470"/>
                </a:cubicBezTo>
                <a:cubicBezTo>
                  <a:pt x="6747004" y="78450"/>
                  <a:pt x="6798307" y="53072"/>
                  <a:pt x="6845802" y="24496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B54B09A-C73F-1A93-A961-7BD74AD98E82}"/>
              </a:ext>
            </a:extLst>
          </p:cNvPr>
          <p:cNvSpPr txBox="1">
            <a:spLocks/>
          </p:cNvSpPr>
          <p:nvPr/>
        </p:nvSpPr>
        <p:spPr>
          <a:xfrm>
            <a:off x="553254" y="3102787"/>
            <a:ext cx="2289220" cy="35314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400">
              <a:lnSpc>
                <a:spcPct val="90000"/>
              </a:lnSpc>
            </a:pPr>
            <a:endParaRPr lang="en-US" sz="2500" b="1" dirty="0">
              <a:solidFill>
                <a:srgbClr val="FFFFFF"/>
              </a:solidFill>
            </a:endParaRP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0CB9204B-31D1-9674-F786-A0AB5ED4FE06}"/>
              </a:ext>
            </a:extLst>
          </p:cNvPr>
          <p:cNvSpPr txBox="1">
            <a:spLocks/>
          </p:cNvSpPr>
          <p:nvPr/>
        </p:nvSpPr>
        <p:spPr>
          <a:xfrm>
            <a:off x="4931631" y="6118120"/>
            <a:ext cx="4183927" cy="739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s-ES" sz="1600" i="1" dirty="0"/>
              <a:t>Formación FUNDAE:</a:t>
            </a:r>
          </a:p>
          <a:p>
            <a:pPr algn="l">
              <a:lnSpc>
                <a:spcPct val="90000"/>
              </a:lnSpc>
            </a:pPr>
            <a:r>
              <a:rPr lang="es-ES" sz="1600" i="1" dirty="0"/>
              <a:t>Oportunidades de crecimiento para la empresa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AE8C5A5-B366-D036-B18F-570D159C4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7879" y="301940"/>
            <a:ext cx="1169437" cy="117465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2" name="Entrada de lápiz 31">
                <a:extLst>
                  <a:ext uri="{FF2B5EF4-FFF2-40B4-BE49-F238E27FC236}">
                    <a16:creationId xmlns:a16="http://schemas.microsoft.com/office/drawing/2014/main" id="{184CB34D-C106-D54D-DE07-43EDF22E19B8}"/>
                  </a:ext>
                </a:extLst>
              </p14:cNvPr>
              <p14:cNvContentPartPr/>
              <p14:nvPr/>
            </p14:nvContentPartPr>
            <p14:xfrm>
              <a:off x="6802095" y="2648648"/>
              <a:ext cx="360" cy="360"/>
            </p14:xfrm>
          </p:contentPart>
        </mc:Choice>
        <mc:Fallback>
          <p:pic>
            <p:nvPicPr>
              <p:cNvPr id="32" name="Entrada de lápiz 31">
                <a:extLst>
                  <a:ext uri="{FF2B5EF4-FFF2-40B4-BE49-F238E27FC236}">
                    <a16:creationId xmlns:a16="http://schemas.microsoft.com/office/drawing/2014/main" id="{184CB34D-C106-D54D-DE07-43EDF22E19B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84095" y="263064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585D13BE-6977-D672-E57E-A2668F870DD8}"/>
                  </a:ext>
                </a:extLst>
              </p14:cNvPr>
              <p14:cNvContentPartPr/>
              <p14:nvPr/>
            </p14:nvContentPartPr>
            <p14:xfrm>
              <a:off x="4094175" y="2336168"/>
              <a:ext cx="360" cy="360"/>
            </p14:xfrm>
          </p:contentPart>
        </mc:Choice>
        <mc:Fallback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585D13BE-6977-D672-E57E-A2668F870DD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6535" y="2318168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33C0E476-C842-BFEE-E044-A265DAE238AD}"/>
                  </a:ext>
                </a:extLst>
              </p14:cNvPr>
              <p14:cNvContentPartPr/>
              <p14:nvPr/>
            </p14:nvContentPartPr>
            <p14:xfrm>
              <a:off x="3958095" y="2318168"/>
              <a:ext cx="360" cy="360"/>
            </p14:xfrm>
          </p:contentPart>
        </mc:Choice>
        <mc:Fallback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33C0E476-C842-BFEE-E044-A265DAE238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40455" y="2300528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7" name="Grupo 1046">
            <a:extLst>
              <a:ext uri="{FF2B5EF4-FFF2-40B4-BE49-F238E27FC236}">
                <a16:creationId xmlns:a16="http://schemas.microsoft.com/office/drawing/2014/main" id="{DEC876FE-3F86-72C5-0D77-A51760B69CA1}"/>
              </a:ext>
            </a:extLst>
          </p:cNvPr>
          <p:cNvGrpSpPr/>
          <p:nvPr/>
        </p:nvGrpSpPr>
        <p:grpSpPr>
          <a:xfrm>
            <a:off x="1987850" y="3586448"/>
            <a:ext cx="360" cy="360"/>
            <a:chOff x="1987850" y="3586448"/>
            <a:chExt cx="360" cy="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34" name="Entrada de lápiz 1033">
                  <a:extLst>
                    <a:ext uri="{FF2B5EF4-FFF2-40B4-BE49-F238E27FC236}">
                      <a16:creationId xmlns:a16="http://schemas.microsoft.com/office/drawing/2014/main" id="{75A1211B-CB66-A91B-A384-C1069510C34C}"/>
                    </a:ext>
                  </a:extLst>
                </p14:cNvPr>
                <p14:cNvContentPartPr/>
                <p14:nvPr/>
              </p14:nvContentPartPr>
              <p14:xfrm>
                <a:off x="1987850" y="3586448"/>
                <a:ext cx="360" cy="360"/>
              </p14:xfrm>
            </p:contentPart>
          </mc:Choice>
          <mc:Fallback>
            <p:pic>
              <p:nvPicPr>
                <p:cNvPr id="1034" name="Entrada de lápiz 1033">
                  <a:extLst>
                    <a:ext uri="{FF2B5EF4-FFF2-40B4-BE49-F238E27FC236}">
                      <a16:creationId xmlns:a16="http://schemas.microsoft.com/office/drawing/2014/main" id="{75A1211B-CB66-A91B-A384-C1069510C34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81730" y="35803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40" name="Entrada de lápiz 1039">
                  <a:extLst>
                    <a:ext uri="{FF2B5EF4-FFF2-40B4-BE49-F238E27FC236}">
                      <a16:creationId xmlns:a16="http://schemas.microsoft.com/office/drawing/2014/main" id="{1CB659A8-7E70-7DEB-BF33-7453C280060E}"/>
                    </a:ext>
                  </a:extLst>
                </p14:cNvPr>
                <p14:cNvContentPartPr/>
                <p14:nvPr/>
              </p14:nvContentPartPr>
              <p14:xfrm>
                <a:off x="1987850" y="3586448"/>
                <a:ext cx="360" cy="360"/>
              </p14:xfrm>
            </p:contentPart>
          </mc:Choice>
          <mc:Fallback>
            <p:pic>
              <p:nvPicPr>
                <p:cNvPr id="1040" name="Entrada de lápiz 1039">
                  <a:extLst>
                    <a:ext uri="{FF2B5EF4-FFF2-40B4-BE49-F238E27FC236}">
                      <a16:creationId xmlns:a16="http://schemas.microsoft.com/office/drawing/2014/main" id="{1CB659A8-7E70-7DEB-BF33-7453C28006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981730" y="3580328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2550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170" y="856180"/>
            <a:ext cx="3959556" cy="11280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500"/>
              <a:t>Contacto / Más información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266396" cy="673460"/>
            <a:chOff x="0" y="823811"/>
            <a:chExt cx="355196" cy="6734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2123821"/>
            <a:ext cx="373130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039" y="2330505"/>
            <a:ext cx="4190376" cy="39795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" sz="2400" b="1" dirty="0"/>
              <a:t>• Más </a:t>
            </a:r>
            <a:r>
              <a:rPr lang="es-ES" sz="2400" b="1" dirty="0" err="1"/>
              <a:t>info</a:t>
            </a:r>
            <a:r>
              <a:rPr lang="es-ES" sz="2400" b="1" dirty="0"/>
              <a:t>: www.fundae.es</a:t>
            </a:r>
          </a:p>
          <a:p>
            <a:pPr marL="0" indent="0">
              <a:buNone/>
            </a:pPr>
            <a:r>
              <a:rPr lang="es-ES" sz="2400" b="1" dirty="0"/>
              <a:t>• Contacta con tu responsable de formación o </a:t>
            </a:r>
            <a:r>
              <a:rPr lang="es-ES" sz="2400" b="1" dirty="0" err="1"/>
              <a:t>RRHH</a:t>
            </a:r>
            <a:endParaRPr lang="es-ES" sz="2400" b="1" dirty="0"/>
          </a:p>
          <a:p>
            <a:pPr marL="0" indent="0">
              <a:buNone/>
            </a:pPr>
            <a:endParaRPr lang="es-ES" sz="2400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sz="1700" b="1" dirty="0"/>
              <a:t>En todo caso, no te preocupes: nuestro personal de administración y servicios  en la Universidad de Castilla-La Mancha está </a:t>
            </a:r>
            <a:r>
              <a:rPr lang="es-ES" sz="1700" b="1"/>
              <a:t>para ayudarte.</a:t>
            </a:r>
            <a:endParaRPr lang="es-ES" sz="17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265" y="357447"/>
            <a:ext cx="3634116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dentidad Visual Corporativa">
            <a:extLst>
              <a:ext uri="{FF2B5EF4-FFF2-40B4-BE49-F238E27FC236}">
                <a16:creationId xmlns:a16="http://schemas.microsoft.com/office/drawing/2014/main" id="{9C208440-F8ED-6046-77D8-25E478C27D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70"/>
          <a:stretch>
            <a:fillRect/>
          </a:stretch>
        </p:blipFill>
        <p:spPr bwMode="auto">
          <a:xfrm>
            <a:off x="5312567" y="1145168"/>
            <a:ext cx="3298075" cy="139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265" y="3505479"/>
            <a:ext cx="3634116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FUNDAE | Ensoformacion">
            <a:extLst>
              <a:ext uri="{FF2B5EF4-FFF2-40B4-BE49-F238E27FC236}">
                <a16:creationId xmlns:a16="http://schemas.microsoft.com/office/drawing/2014/main" id="{55DC7E0A-6C1F-8167-E99E-6D4176EAD8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t="13872" r="6790" b="13370"/>
          <a:stretch>
            <a:fillRect/>
          </a:stretch>
        </p:blipFill>
        <p:spPr bwMode="auto">
          <a:xfrm>
            <a:off x="5312567" y="4286677"/>
            <a:ext cx="3296677" cy="1361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s-ES" sz="3500" dirty="0">
                <a:solidFill>
                  <a:srgbClr val="FFFFFF"/>
                </a:solidFill>
              </a:rPr>
              <a:t>¿Qué es </a:t>
            </a:r>
            <a:r>
              <a:rPr lang="es-ES" sz="3500" dirty="0" err="1">
                <a:solidFill>
                  <a:srgbClr val="FFFFFF"/>
                </a:solidFill>
              </a:rPr>
              <a:t>FUNDAE</a:t>
            </a:r>
            <a:r>
              <a:rPr lang="es-ES" sz="3500" dirty="0">
                <a:solidFill>
                  <a:srgbClr val="FFFFFF"/>
                </a:solidFill>
              </a:rPr>
              <a:t>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5CD518C-6435-BADE-4D8E-181751B278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5561325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s-ES" sz="3500" b="1" dirty="0">
                <a:solidFill>
                  <a:srgbClr val="FFFFFF"/>
                </a:solidFill>
              </a:rPr>
              <a:t>¿Qué es la Formación Programada por las Empresas?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30B219-8D2F-C248-FC88-2179BDF21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059010"/>
              </p:ext>
            </p:extLst>
          </p:nvPr>
        </p:nvGraphicFramePr>
        <p:xfrm>
          <a:off x="483042" y="2615979"/>
          <a:ext cx="838117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7" y="348865"/>
            <a:ext cx="7533018" cy="877729"/>
          </a:xfrm>
        </p:spPr>
        <p:txBody>
          <a:bodyPr anchor="ctr">
            <a:normAutofit/>
          </a:bodyPr>
          <a:lstStyle/>
          <a:p>
            <a:r>
              <a:rPr lang="es-ES" sz="3500" b="1" dirty="0">
                <a:solidFill>
                  <a:srgbClr val="FFFFFF"/>
                </a:solidFill>
              </a:rPr>
              <a:t>Beneficios para la Empresa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FEE454-BB79-3EB2-DEA9-9D587CA909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21518"/>
              </p:ext>
            </p:extLst>
          </p:nvPr>
        </p:nvGraphicFramePr>
        <p:xfrm>
          <a:off x="483041" y="2112579"/>
          <a:ext cx="846988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s-ES" sz="3500">
                <a:solidFill>
                  <a:srgbClr val="FFFFFF"/>
                </a:solidFill>
              </a:rPr>
              <a:t>¿Qué trabajadores pueden beneficiarse?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F4FFD2-B7E7-4CCC-6C18-D17932F835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495740"/>
              </p:ext>
            </p:extLst>
          </p:nvPr>
        </p:nvGraphicFramePr>
        <p:xfrm>
          <a:off x="515258" y="2615979"/>
          <a:ext cx="8333412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246" y="386930"/>
            <a:ext cx="7549592" cy="1298448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4200" b="1"/>
              <a:t>¿Qué tipo de formación se puede bonificar?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1" y="1998845"/>
            <a:ext cx="859094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8537521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245" y="2599509"/>
            <a:ext cx="3398174" cy="3639450"/>
          </a:xfrm>
        </p:spPr>
        <p:txBody>
          <a:bodyPr anchor="ctr">
            <a:normAutofit/>
          </a:bodyPr>
          <a:lstStyle/>
          <a:p>
            <a:r>
              <a:rPr lang="es-ES" sz="1700" b="1"/>
              <a:t>Formación presencial, online o mixta.</a:t>
            </a:r>
          </a:p>
          <a:p>
            <a:r>
              <a:rPr lang="es-ES" sz="1700" b="1"/>
              <a:t>Cursos internos o contratados externamente.</a:t>
            </a:r>
          </a:p>
          <a:p>
            <a:r>
              <a:rPr lang="es-ES" sz="1700" b="1"/>
              <a:t>Temáticas técnicas, idiomas, habilidades blandas, etc.</a:t>
            </a:r>
          </a:p>
        </p:txBody>
      </p:sp>
      <p:pic>
        <p:nvPicPr>
          <p:cNvPr id="6" name="Imagen 5" descr="Logotipo&#10;&#10;El contenido generado por IA puede ser incorrecto.">
            <a:extLst>
              <a:ext uri="{FF2B5EF4-FFF2-40B4-BE49-F238E27FC236}">
                <a16:creationId xmlns:a16="http://schemas.microsoft.com/office/drawing/2014/main" id="{7E6776F8-C8AC-BDB6-ACC0-6909EAF6E7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649" y="2849406"/>
            <a:ext cx="3862707" cy="298394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323318" y="2332075"/>
            <a:ext cx="7817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s-ES" sz="3500" b="1" dirty="0">
                <a:solidFill>
                  <a:srgbClr val="FFFFFF"/>
                </a:solidFill>
              </a:rPr>
              <a:t>¿Cómo funciona el proceso?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BA9987-1830-4F78-B259-E42B0C16287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477998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s-ES" sz="3500" b="1" dirty="0">
                <a:solidFill>
                  <a:srgbClr val="FFFFFF"/>
                </a:solidFill>
              </a:rPr>
              <a:t>Requisitos clave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A96DC0C-6651-D1A3-4DD6-BF37C462F4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753420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62114" y="0"/>
            <a:ext cx="3072908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486646" y="-3486043"/>
            <a:ext cx="2170709" cy="9144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7673" y="348865"/>
            <a:ext cx="7288583" cy="1576446"/>
          </a:xfrm>
        </p:spPr>
        <p:txBody>
          <a:bodyPr anchor="ctr">
            <a:normAutofit/>
          </a:bodyPr>
          <a:lstStyle/>
          <a:p>
            <a:r>
              <a:rPr lang="es-ES" sz="3500" b="1" dirty="0">
                <a:solidFill>
                  <a:srgbClr val="FFFFFF"/>
                </a:solidFill>
              </a:rPr>
              <a:t>¿Por qué actuar ahora?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31D339-91B1-5884-4135-442F326524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7684098"/>
              </p:ext>
            </p:extLst>
          </p:nvPr>
        </p:nvGraphicFramePr>
        <p:xfrm>
          <a:off x="483042" y="2615979"/>
          <a:ext cx="8195871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315</Words>
  <Application>Microsoft Office PowerPoint</Application>
  <PresentationFormat>Presentación en pantalla (4:3)</PresentationFormat>
  <Paragraphs>44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Aptos</vt:lpstr>
      <vt:lpstr>Arial</vt:lpstr>
      <vt:lpstr>Calibri</vt:lpstr>
      <vt:lpstr>Wingdings</vt:lpstr>
      <vt:lpstr>Office Theme</vt:lpstr>
      <vt:lpstr>Habla con tu empresa y accede al master gratuitamente con la formación FUNDAE</vt:lpstr>
      <vt:lpstr>¿Qué es FUNDAE?</vt:lpstr>
      <vt:lpstr>¿Qué es la Formación Programada por las Empresas?</vt:lpstr>
      <vt:lpstr>Beneficios para la Empresa</vt:lpstr>
      <vt:lpstr>¿Qué trabajadores pueden beneficiarse?</vt:lpstr>
      <vt:lpstr>¿Qué tipo de formación se puede bonificar?</vt:lpstr>
      <vt:lpstr>¿Cómo funciona el proceso?</vt:lpstr>
      <vt:lpstr>Requisitos clave</vt:lpstr>
      <vt:lpstr>¿Por qué actuar ahora?</vt:lpstr>
      <vt:lpstr>Contacto / Más información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José María Montero Lorenzo</dc:creator>
  <cp:keywords/>
  <dc:description>generated using python-pptx</dc:description>
  <cp:lastModifiedBy>José María Montero Lorenzo</cp:lastModifiedBy>
  <cp:revision>7</cp:revision>
  <dcterms:created xsi:type="dcterms:W3CDTF">2013-01-27T09:14:16Z</dcterms:created>
  <dcterms:modified xsi:type="dcterms:W3CDTF">2025-11-27T11:25:44Z</dcterms:modified>
  <cp:category/>
</cp:coreProperties>
</file>