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280" r:id="rId3"/>
    <p:sldId id="281" r:id="rId4"/>
    <p:sldId id="282" r:id="rId5"/>
    <p:sldId id="283" r:id="rId6"/>
    <p:sldId id="289" r:id="rId7"/>
    <p:sldId id="285" r:id="rId8"/>
    <p:sldId id="288" r:id="rId9"/>
    <p:sldId id="286" r:id="rId10"/>
    <p:sldId id="287" r:id="rId11"/>
    <p:sldId id="284" r:id="rId12"/>
    <p:sldId id="269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7662C-A75A-45D5-A4D8-6C27D6D8040E}" v="4" dt="2020-11-04T17:29:55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584E6-EBFA-4B60-BAC8-A35DA361D32E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EBBDCA6-7751-4834-81FD-990D8A68D6D5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/>
            <a:t>Modelo de dispersión</a:t>
          </a:r>
        </a:p>
      </dgm:t>
    </dgm:pt>
    <dgm:pt modelId="{ED47EE01-8449-49CE-82B4-DF586535C68E}" type="parTrans" cxnId="{77E09AB1-2B09-42C6-9966-FCE4D85A3660}">
      <dgm:prSet/>
      <dgm:spPr/>
      <dgm:t>
        <a:bodyPr/>
        <a:lstStyle/>
        <a:p>
          <a:endParaRPr lang="es-ES"/>
        </a:p>
      </dgm:t>
    </dgm:pt>
    <dgm:pt modelId="{A0EA9829-D1C7-4496-BCDD-00B2E70E1D3F}" type="sibTrans" cxnId="{77E09AB1-2B09-42C6-9966-FCE4D85A3660}">
      <dgm:prSet/>
      <dgm:spPr/>
      <dgm:t>
        <a:bodyPr/>
        <a:lstStyle/>
        <a:p>
          <a:endParaRPr lang="es-ES"/>
        </a:p>
      </dgm:t>
    </dgm:pt>
    <dgm:pt modelId="{E76BFAB1-8229-43E2-AF4E-65F141E1499C}">
      <dgm:prSet phldrT="[Texto]"/>
      <dgm:spPr/>
      <dgm:t>
        <a:bodyPr/>
        <a:lstStyle/>
        <a:p>
          <a:r>
            <a:rPr lang="es-ES" dirty="0"/>
            <a:t>Ecuaciones régimen Rayleigh</a:t>
          </a:r>
        </a:p>
      </dgm:t>
    </dgm:pt>
    <dgm:pt modelId="{0BB00D9A-D39D-4B72-A7E2-9ED66B275C62}" type="parTrans" cxnId="{56E2202D-9E94-4AE4-B028-DBBCC732F54D}">
      <dgm:prSet/>
      <dgm:spPr/>
      <dgm:t>
        <a:bodyPr/>
        <a:lstStyle/>
        <a:p>
          <a:endParaRPr lang="es-ES"/>
        </a:p>
      </dgm:t>
    </dgm:pt>
    <dgm:pt modelId="{9354861F-502C-4F32-BEC7-FA7E767153A0}" type="sibTrans" cxnId="{56E2202D-9E94-4AE4-B028-DBBCC732F54D}">
      <dgm:prSet/>
      <dgm:spPr/>
      <dgm:t>
        <a:bodyPr/>
        <a:lstStyle/>
        <a:p>
          <a:endParaRPr lang="es-ES"/>
        </a:p>
      </dgm:t>
    </dgm:pt>
    <dgm:pt modelId="{E77D0614-5863-4780-AAE8-56146EC8CC70}">
      <dgm:prSet phldrT="[Texto]"/>
      <dgm:spPr/>
      <dgm:t>
        <a:bodyPr/>
        <a:lstStyle/>
        <a:p>
          <a:r>
            <a:rPr lang="es-ES" dirty="0"/>
            <a:t>Modelado de densidad del hollín</a:t>
          </a:r>
        </a:p>
      </dgm:t>
    </dgm:pt>
    <dgm:pt modelId="{3D3E3A4D-AD29-42E8-ADD8-510FF3FD14A7}" type="parTrans" cxnId="{3FC138EC-855A-47CF-A36D-4110F370EB2D}">
      <dgm:prSet/>
      <dgm:spPr/>
      <dgm:t>
        <a:bodyPr/>
        <a:lstStyle/>
        <a:p>
          <a:endParaRPr lang="es-ES"/>
        </a:p>
      </dgm:t>
    </dgm:pt>
    <dgm:pt modelId="{F0F8C8CC-C348-401B-A58B-31EA3C3AA546}" type="sibTrans" cxnId="{3FC138EC-855A-47CF-A36D-4110F370EB2D}">
      <dgm:prSet/>
      <dgm:spPr/>
      <dgm:t>
        <a:bodyPr/>
        <a:lstStyle/>
        <a:p>
          <a:endParaRPr lang="es-ES"/>
        </a:p>
      </dgm:t>
    </dgm:pt>
    <dgm:pt modelId="{53560943-7D67-4786-ACC7-FA1C33E8404D}">
      <dgm:prSet phldrT="[Texto]"/>
      <dgm:spPr/>
      <dgm:t>
        <a:bodyPr/>
        <a:lstStyle/>
        <a:p>
          <a:r>
            <a:rPr lang="es-ES" dirty="0"/>
            <a:t>Anisotropía de aglomerados</a:t>
          </a:r>
        </a:p>
      </dgm:t>
    </dgm:pt>
    <dgm:pt modelId="{513096FB-CDB2-496D-B056-EABDF8EC1F49}" type="parTrans" cxnId="{2923796A-30D6-4931-8BC3-D35BE22F751C}">
      <dgm:prSet/>
      <dgm:spPr/>
      <dgm:t>
        <a:bodyPr/>
        <a:lstStyle/>
        <a:p>
          <a:endParaRPr lang="es-ES"/>
        </a:p>
      </dgm:t>
    </dgm:pt>
    <dgm:pt modelId="{CF032691-039A-441A-9CFE-DBD8F297812F}" type="sibTrans" cxnId="{2923796A-30D6-4931-8BC3-D35BE22F751C}">
      <dgm:prSet/>
      <dgm:spPr/>
      <dgm:t>
        <a:bodyPr/>
        <a:lstStyle/>
        <a:p>
          <a:endParaRPr lang="es-ES"/>
        </a:p>
      </dgm:t>
    </dgm:pt>
    <dgm:pt modelId="{AE0D84F2-048E-49D9-BF25-4EDD4D778B6C}" type="pres">
      <dgm:prSet presAssocID="{60D584E6-EBFA-4B60-BAC8-A35DA361D32E}" presName="Name0" presStyleCnt="0">
        <dgm:presLayoutVars>
          <dgm:dir/>
          <dgm:animLvl val="lvl"/>
          <dgm:resizeHandles/>
        </dgm:presLayoutVars>
      </dgm:prSet>
      <dgm:spPr/>
    </dgm:pt>
    <dgm:pt modelId="{64922DC8-59B4-4AC2-BD94-43687944E267}" type="pres">
      <dgm:prSet presAssocID="{3EBBDCA6-7751-4834-81FD-990D8A68D6D5}" presName="linNode" presStyleCnt="0"/>
      <dgm:spPr/>
    </dgm:pt>
    <dgm:pt modelId="{88B7FF78-6ABA-4A8E-85BC-2ACB7E99530B}" type="pres">
      <dgm:prSet presAssocID="{3EBBDCA6-7751-4834-81FD-990D8A68D6D5}" presName="parentShp" presStyleLbl="node1" presStyleIdx="0" presStyleCnt="4">
        <dgm:presLayoutVars>
          <dgm:bulletEnabled val="1"/>
        </dgm:presLayoutVars>
      </dgm:prSet>
      <dgm:spPr/>
    </dgm:pt>
    <dgm:pt modelId="{39CDA9E6-6525-43FA-BE83-B82BDA401173}" type="pres">
      <dgm:prSet presAssocID="{3EBBDCA6-7751-4834-81FD-990D8A68D6D5}" presName="childShp" presStyleLbl="bgAccFollowNode1" presStyleIdx="0" presStyleCnt="4">
        <dgm:presLayoutVars>
          <dgm:bulletEnabled val="1"/>
        </dgm:presLayoutVars>
      </dgm:prSet>
      <dgm:spPr>
        <a:ln>
          <a:solidFill>
            <a:srgbClr val="C00000">
              <a:alpha val="90000"/>
            </a:srgbClr>
          </a:solidFill>
        </a:ln>
      </dgm:spPr>
    </dgm:pt>
    <dgm:pt modelId="{956A340C-1D88-41EA-8751-D5F50FE074DD}" type="pres">
      <dgm:prSet presAssocID="{A0EA9829-D1C7-4496-BCDD-00B2E70E1D3F}" presName="spacing" presStyleCnt="0"/>
      <dgm:spPr/>
    </dgm:pt>
    <dgm:pt modelId="{66A5D3B4-0092-4F15-9F15-0AF68D74FEA3}" type="pres">
      <dgm:prSet presAssocID="{E76BFAB1-8229-43E2-AF4E-65F141E1499C}" presName="linNode" presStyleCnt="0"/>
      <dgm:spPr/>
    </dgm:pt>
    <dgm:pt modelId="{8DDBAB5E-FB7C-407E-95E6-FC20FC4CD8C9}" type="pres">
      <dgm:prSet presAssocID="{E76BFAB1-8229-43E2-AF4E-65F141E1499C}" presName="parentShp" presStyleLbl="node1" presStyleIdx="1" presStyleCnt="4">
        <dgm:presLayoutVars>
          <dgm:bulletEnabled val="1"/>
        </dgm:presLayoutVars>
      </dgm:prSet>
      <dgm:spPr/>
    </dgm:pt>
    <dgm:pt modelId="{293F21A2-7BB9-449A-AD67-E6884B528F09}" type="pres">
      <dgm:prSet presAssocID="{E76BFAB1-8229-43E2-AF4E-65F141E1499C}" presName="childShp" presStyleLbl="bgAccFollowNode1" presStyleIdx="1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0440B03D-128D-437B-98F2-EBFA7D3550A0}" type="pres">
      <dgm:prSet presAssocID="{9354861F-502C-4F32-BEC7-FA7E767153A0}" presName="spacing" presStyleCnt="0"/>
      <dgm:spPr/>
    </dgm:pt>
    <dgm:pt modelId="{7E95BB86-FFB5-4FBB-9B8D-70616E85FA65}" type="pres">
      <dgm:prSet presAssocID="{E77D0614-5863-4780-AAE8-56146EC8CC70}" presName="linNode" presStyleCnt="0"/>
      <dgm:spPr/>
    </dgm:pt>
    <dgm:pt modelId="{3856694D-80E4-4E03-A6DE-FA21E0F7C107}" type="pres">
      <dgm:prSet presAssocID="{E77D0614-5863-4780-AAE8-56146EC8CC70}" presName="parentShp" presStyleLbl="node1" presStyleIdx="2" presStyleCnt="4">
        <dgm:presLayoutVars>
          <dgm:bulletEnabled val="1"/>
        </dgm:presLayoutVars>
      </dgm:prSet>
      <dgm:spPr/>
    </dgm:pt>
    <dgm:pt modelId="{AB7D6B59-8F41-4780-8E9C-B250E67F0887}" type="pres">
      <dgm:prSet presAssocID="{E77D0614-5863-4780-AAE8-56146EC8CC70}" presName="childShp" presStyleLbl="bgAccFollowNode1" presStyleIdx="2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B4B73A5C-A1BE-4F82-8F14-953D8B435C38}" type="pres">
      <dgm:prSet presAssocID="{F0F8C8CC-C348-401B-A58B-31EA3C3AA546}" presName="spacing" presStyleCnt="0"/>
      <dgm:spPr/>
    </dgm:pt>
    <dgm:pt modelId="{466DB28B-CC17-4682-AFAE-B741EA2BDD46}" type="pres">
      <dgm:prSet presAssocID="{53560943-7D67-4786-ACC7-FA1C33E8404D}" presName="linNode" presStyleCnt="0"/>
      <dgm:spPr/>
    </dgm:pt>
    <dgm:pt modelId="{3DE3F451-8186-4F16-A06A-08AB27D0A75F}" type="pres">
      <dgm:prSet presAssocID="{53560943-7D67-4786-ACC7-FA1C33E8404D}" presName="parentShp" presStyleLbl="node1" presStyleIdx="3" presStyleCnt="4">
        <dgm:presLayoutVars>
          <dgm:bulletEnabled val="1"/>
        </dgm:presLayoutVars>
      </dgm:prSet>
      <dgm:spPr/>
    </dgm:pt>
    <dgm:pt modelId="{5743C4A0-62B5-4DF3-9CC9-9F294A852033}" type="pres">
      <dgm:prSet presAssocID="{53560943-7D67-4786-ACC7-FA1C33E8404D}" presName="childShp" presStyleLbl="bgAccFollowNode1" presStyleIdx="3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</dgm:ptLst>
  <dgm:cxnLst>
    <dgm:cxn modelId="{D9566B1F-4171-45F9-A4B2-64C2DB43324D}" type="presOf" srcId="{60D584E6-EBFA-4B60-BAC8-A35DA361D32E}" destId="{AE0D84F2-048E-49D9-BF25-4EDD4D778B6C}" srcOrd="0" destOrd="0" presId="urn:microsoft.com/office/officeart/2005/8/layout/vList6"/>
    <dgm:cxn modelId="{5B08B82A-D93A-487B-BCCF-E5093A77549B}" type="presOf" srcId="{E76BFAB1-8229-43E2-AF4E-65F141E1499C}" destId="{8DDBAB5E-FB7C-407E-95E6-FC20FC4CD8C9}" srcOrd="0" destOrd="0" presId="urn:microsoft.com/office/officeart/2005/8/layout/vList6"/>
    <dgm:cxn modelId="{56E2202D-9E94-4AE4-B028-DBBCC732F54D}" srcId="{60D584E6-EBFA-4B60-BAC8-A35DA361D32E}" destId="{E76BFAB1-8229-43E2-AF4E-65F141E1499C}" srcOrd="1" destOrd="0" parTransId="{0BB00D9A-D39D-4B72-A7E2-9ED66B275C62}" sibTransId="{9354861F-502C-4F32-BEC7-FA7E767153A0}"/>
    <dgm:cxn modelId="{2923796A-30D6-4931-8BC3-D35BE22F751C}" srcId="{60D584E6-EBFA-4B60-BAC8-A35DA361D32E}" destId="{53560943-7D67-4786-ACC7-FA1C33E8404D}" srcOrd="3" destOrd="0" parTransId="{513096FB-CDB2-496D-B056-EABDF8EC1F49}" sibTransId="{CF032691-039A-441A-9CFE-DBD8F297812F}"/>
    <dgm:cxn modelId="{CC7BEB70-C208-4E9E-B269-1FD5C0E68C1B}" type="presOf" srcId="{53560943-7D67-4786-ACC7-FA1C33E8404D}" destId="{3DE3F451-8186-4F16-A06A-08AB27D0A75F}" srcOrd="0" destOrd="0" presId="urn:microsoft.com/office/officeart/2005/8/layout/vList6"/>
    <dgm:cxn modelId="{10C2A272-C787-41B8-9EA0-7A7B7F3601F4}" type="presOf" srcId="{3EBBDCA6-7751-4834-81FD-990D8A68D6D5}" destId="{88B7FF78-6ABA-4A8E-85BC-2ACB7E99530B}" srcOrd="0" destOrd="0" presId="urn:microsoft.com/office/officeart/2005/8/layout/vList6"/>
    <dgm:cxn modelId="{77E09AB1-2B09-42C6-9966-FCE4D85A3660}" srcId="{60D584E6-EBFA-4B60-BAC8-A35DA361D32E}" destId="{3EBBDCA6-7751-4834-81FD-990D8A68D6D5}" srcOrd="0" destOrd="0" parTransId="{ED47EE01-8449-49CE-82B4-DF586535C68E}" sibTransId="{A0EA9829-D1C7-4496-BCDD-00B2E70E1D3F}"/>
    <dgm:cxn modelId="{4B0354D7-F7B5-4E36-854D-60BBF830C34A}" type="presOf" srcId="{E77D0614-5863-4780-AAE8-56146EC8CC70}" destId="{3856694D-80E4-4E03-A6DE-FA21E0F7C107}" srcOrd="0" destOrd="0" presId="urn:microsoft.com/office/officeart/2005/8/layout/vList6"/>
    <dgm:cxn modelId="{3FC138EC-855A-47CF-A36D-4110F370EB2D}" srcId="{60D584E6-EBFA-4B60-BAC8-A35DA361D32E}" destId="{E77D0614-5863-4780-AAE8-56146EC8CC70}" srcOrd="2" destOrd="0" parTransId="{3D3E3A4D-AD29-42E8-ADD8-510FF3FD14A7}" sibTransId="{F0F8C8CC-C348-401B-A58B-31EA3C3AA546}"/>
    <dgm:cxn modelId="{71C8D142-035B-404B-A0FB-2CB16194E3A4}" type="presParOf" srcId="{AE0D84F2-048E-49D9-BF25-4EDD4D778B6C}" destId="{64922DC8-59B4-4AC2-BD94-43687944E267}" srcOrd="0" destOrd="0" presId="urn:microsoft.com/office/officeart/2005/8/layout/vList6"/>
    <dgm:cxn modelId="{A9B9F7B6-A509-44D0-B809-B2C9E2F22E2C}" type="presParOf" srcId="{64922DC8-59B4-4AC2-BD94-43687944E267}" destId="{88B7FF78-6ABA-4A8E-85BC-2ACB7E99530B}" srcOrd="0" destOrd="0" presId="urn:microsoft.com/office/officeart/2005/8/layout/vList6"/>
    <dgm:cxn modelId="{7E9FD45D-AF57-4FE6-A93F-40A1C1E63715}" type="presParOf" srcId="{64922DC8-59B4-4AC2-BD94-43687944E267}" destId="{39CDA9E6-6525-43FA-BE83-B82BDA401173}" srcOrd="1" destOrd="0" presId="urn:microsoft.com/office/officeart/2005/8/layout/vList6"/>
    <dgm:cxn modelId="{AD9AE2E5-6ACD-4F5C-83CE-AA1732C991B7}" type="presParOf" srcId="{AE0D84F2-048E-49D9-BF25-4EDD4D778B6C}" destId="{956A340C-1D88-41EA-8751-D5F50FE074DD}" srcOrd="1" destOrd="0" presId="urn:microsoft.com/office/officeart/2005/8/layout/vList6"/>
    <dgm:cxn modelId="{EC6ED667-F7A1-4FCB-90E4-AE94F2167B6C}" type="presParOf" srcId="{AE0D84F2-048E-49D9-BF25-4EDD4D778B6C}" destId="{66A5D3B4-0092-4F15-9F15-0AF68D74FEA3}" srcOrd="2" destOrd="0" presId="urn:microsoft.com/office/officeart/2005/8/layout/vList6"/>
    <dgm:cxn modelId="{9386CAE2-DDB3-4D35-B84F-A66922B7F648}" type="presParOf" srcId="{66A5D3B4-0092-4F15-9F15-0AF68D74FEA3}" destId="{8DDBAB5E-FB7C-407E-95E6-FC20FC4CD8C9}" srcOrd="0" destOrd="0" presId="urn:microsoft.com/office/officeart/2005/8/layout/vList6"/>
    <dgm:cxn modelId="{F56CDC77-07D5-4850-83B8-1FEF86C763C6}" type="presParOf" srcId="{66A5D3B4-0092-4F15-9F15-0AF68D74FEA3}" destId="{293F21A2-7BB9-449A-AD67-E6884B528F09}" srcOrd="1" destOrd="0" presId="urn:microsoft.com/office/officeart/2005/8/layout/vList6"/>
    <dgm:cxn modelId="{AAA08E30-8F99-45FA-857C-74E3F21857FD}" type="presParOf" srcId="{AE0D84F2-048E-49D9-BF25-4EDD4D778B6C}" destId="{0440B03D-128D-437B-98F2-EBFA7D3550A0}" srcOrd="3" destOrd="0" presId="urn:microsoft.com/office/officeart/2005/8/layout/vList6"/>
    <dgm:cxn modelId="{3E865BA4-99FD-4EA1-811E-83A31020A0CC}" type="presParOf" srcId="{AE0D84F2-048E-49D9-BF25-4EDD4D778B6C}" destId="{7E95BB86-FFB5-4FBB-9B8D-70616E85FA65}" srcOrd="4" destOrd="0" presId="urn:microsoft.com/office/officeart/2005/8/layout/vList6"/>
    <dgm:cxn modelId="{76E2C7E1-19DC-41D6-861E-19648538D4E1}" type="presParOf" srcId="{7E95BB86-FFB5-4FBB-9B8D-70616E85FA65}" destId="{3856694D-80E4-4E03-A6DE-FA21E0F7C107}" srcOrd="0" destOrd="0" presId="urn:microsoft.com/office/officeart/2005/8/layout/vList6"/>
    <dgm:cxn modelId="{1F0199DA-5371-4BB9-8A4C-4DBF488C9202}" type="presParOf" srcId="{7E95BB86-FFB5-4FBB-9B8D-70616E85FA65}" destId="{AB7D6B59-8F41-4780-8E9C-B250E67F0887}" srcOrd="1" destOrd="0" presId="urn:microsoft.com/office/officeart/2005/8/layout/vList6"/>
    <dgm:cxn modelId="{7AA2793C-8BF1-481F-B4E8-3B91B0743863}" type="presParOf" srcId="{AE0D84F2-048E-49D9-BF25-4EDD4D778B6C}" destId="{B4B73A5C-A1BE-4F82-8F14-953D8B435C38}" srcOrd="5" destOrd="0" presId="urn:microsoft.com/office/officeart/2005/8/layout/vList6"/>
    <dgm:cxn modelId="{4CDC7718-C433-4BDE-B770-AAA12D10D170}" type="presParOf" srcId="{AE0D84F2-048E-49D9-BF25-4EDD4D778B6C}" destId="{466DB28B-CC17-4682-AFAE-B741EA2BDD46}" srcOrd="6" destOrd="0" presId="urn:microsoft.com/office/officeart/2005/8/layout/vList6"/>
    <dgm:cxn modelId="{1D46A4F8-CFE6-4986-A4A0-5EEF3D38A53B}" type="presParOf" srcId="{466DB28B-CC17-4682-AFAE-B741EA2BDD46}" destId="{3DE3F451-8186-4F16-A06A-08AB27D0A75F}" srcOrd="0" destOrd="0" presId="urn:microsoft.com/office/officeart/2005/8/layout/vList6"/>
    <dgm:cxn modelId="{52CE76DE-3FF9-4F0B-B948-BF4035854BBD}" type="presParOf" srcId="{466DB28B-CC17-4682-AFAE-B741EA2BDD46}" destId="{5743C4A0-62B5-4DF3-9CC9-9F294A852033}" srcOrd="1" destOrd="0" presId="urn:microsoft.com/office/officeart/2005/8/layout/vList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584E6-EBFA-4B60-BAC8-A35DA361D32E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EBBDCA6-7751-4834-81FD-990D8A68D6D5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/>
            <a:t>Modelo de dispersión</a:t>
          </a:r>
        </a:p>
      </dgm:t>
    </dgm:pt>
    <dgm:pt modelId="{ED47EE01-8449-49CE-82B4-DF586535C68E}" type="parTrans" cxnId="{77E09AB1-2B09-42C6-9966-FCE4D85A3660}">
      <dgm:prSet/>
      <dgm:spPr/>
      <dgm:t>
        <a:bodyPr/>
        <a:lstStyle/>
        <a:p>
          <a:endParaRPr lang="es-ES"/>
        </a:p>
      </dgm:t>
    </dgm:pt>
    <dgm:pt modelId="{A0EA9829-D1C7-4496-BCDD-00B2E70E1D3F}" type="sibTrans" cxnId="{77E09AB1-2B09-42C6-9966-FCE4D85A3660}">
      <dgm:prSet/>
      <dgm:spPr/>
      <dgm:t>
        <a:bodyPr/>
        <a:lstStyle/>
        <a:p>
          <a:endParaRPr lang="es-ES"/>
        </a:p>
      </dgm:t>
    </dgm:pt>
    <dgm:pt modelId="{E76BFAB1-8229-43E2-AF4E-65F141E1499C}">
      <dgm:prSet phldrT="[Texto]"/>
      <dgm:spPr/>
      <dgm:t>
        <a:bodyPr/>
        <a:lstStyle/>
        <a:p>
          <a:r>
            <a:rPr lang="es-ES" dirty="0"/>
            <a:t>Ecuaciones régimen Rayleigh</a:t>
          </a:r>
        </a:p>
      </dgm:t>
    </dgm:pt>
    <dgm:pt modelId="{0BB00D9A-D39D-4B72-A7E2-9ED66B275C62}" type="parTrans" cxnId="{56E2202D-9E94-4AE4-B028-DBBCC732F54D}">
      <dgm:prSet/>
      <dgm:spPr/>
      <dgm:t>
        <a:bodyPr/>
        <a:lstStyle/>
        <a:p>
          <a:endParaRPr lang="es-ES"/>
        </a:p>
      </dgm:t>
    </dgm:pt>
    <dgm:pt modelId="{9354861F-502C-4F32-BEC7-FA7E767153A0}" type="sibTrans" cxnId="{56E2202D-9E94-4AE4-B028-DBBCC732F54D}">
      <dgm:prSet/>
      <dgm:spPr/>
      <dgm:t>
        <a:bodyPr/>
        <a:lstStyle/>
        <a:p>
          <a:endParaRPr lang="es-ES"/>
        </a:p>
      </dgm:t>
    </dgm:pt>
    <dgm:pt modelId="{E77D0614-5863-4780-AAE8-56146EC8CC70}">
      <dgm:prSet phldrT="[Texto]"/>
      <dgm:spPr/>
      <dgm:t>
        <a:bodyPr/>
        <a:lstStyle/>
        <a:p>
          <a:r>
            <a:rPr lang="es-ES" dirty="0"/>
            <a:t>Modelado de densidad del hollín</a:t>
          </a:r>
        </a:p>
      </dgm:t>
    </dgm:pt>
    <dgm:pt modelId="{3D3E3A4D-AD29-42E8-ADD8-510FF3FD14A7}" type="parTrans" cxnId="{3FC138EC-855A-47CF-A36D-4110F370EB2D}">
      <dgm:prSet/>
      <dgm:spPr/>
      <dgm:t>
        <a:bodyPr/>
        <a:lstStyle/>
        <a:p>
          <a:endParaRPr lang="es-ES"/>
        </a:p>
      </dgm:t>
    </dgm:pt>
    <dgm:pt modelId="{F0F8C8CC-C348-401B-A58B-31EA3C3AA546}" type="sibTrans" cxnId="{3FC138EC-855A-47CF-A36D-4110F370EB2D}">
      <dgm:prSet/>
      <dgm:spPr/>
      <dgm:t>
        <a:bodyPr/>
        <a:lstStyle/>
        <a:p>
          <a:endParaRPr lang="es-ES"/>
        </a:p>
      </dgm:t>
    </dgm:pt>
    <dgm:pt modelId="{53560943-7D67-4786-ACC7-FA1C33E8404D}">
      <dgm:prSet phldrT="[Texto]"/>
      <dgm:spPr/>
      <dgm:t>
        <a:bodyPr/>
        <a:lstStyle/>
        <a:p>
          <a:r>
            <a:rPr lang="es-ES" dirty="0"/>
            <a:t>Anisotropía de aglomerados</a:t>
          </a:r>
        </a:p>
      </dgm:t>
    </dgm:pt>
    <dgm:pt modelId="{513096FB-CDB2-496D-B056-EABDF8EC1F49}" type="parTrans" cxnId="{2923796A-30D6-4931-8BC3-D35BE22F751C}">
      <dgm:prSet/>
      <dgm:spPr/>
      <dgm:t>
        <a:bodyPr/>
        <a:lstStyle/>
        <a:p>
          <a:endParaRPr lang="es-ES"/>
        </a:p>
      </dgm:t>
    </dgm:pt>
    <dgm:pt modelId="{CF032691-039A-441A-9CFE-DBD8F297812F}" type="sibTrans" cxnId="{2923796A-30D6-4931-8BC3-D35BE22F751C}">
      <dgm:prSet/>
      <dgm:spPr/>
      <dgm:t>
        <a:bodyPr/>
        <a:lstStyle/>
        <a:p>
          <a:endParaRPr lang="es-ES"/>
        </a:p>
      </dgm:t>
    </dgm:pt>
    <dgm:pt modelId="{AE0D84F2-048E-49D9-BF25-4EDD4D778B6C}" type="pres">
      <dgm:prSet presAssocID="{60D584E6-EBFA-4B60-BAC8-A35DA361D32E}" presName="Name0" presStyleCnt="0">
        <dgm:presLayoutVars>
          <dgm:dir/>
          <dgm:animLvl val="lvl"/>
          <dgm:resizeHandles/>
        </dgm:presLayoutVars>
      </dgm:prSet>
      <dgm:spPr/>
    </dgm:pt>
    <dgm:pt modelId="{64922DC8-59B4-4AC2-BD94-43687944E267}" type="pres">
      <dgm:prSet presAssocID="{3EBBDCA6-7751-4834-81FD-990D8A68D6D5}" presName="linNode" presStyleCnt="0"/>
      <dgm:spPr/>
    </dgm:pt>
    <dgm:pt modelId="{88B7FF78-6ABA-4A8E-85BC-2ACB7E99530B}" type="pres">
      <dgm:prSet presAssocID="{3EBBDCA6-7751-4834-81FD-990D8A68D6D5}" presName="parentShp" presStyleLbl="node1" presStyleIdx="0" presStyleCnt="4">
        <dgm:presLayoutVars>
          <dgm:bulletEnabled val="1"/>
        </dgm:presLayoutVars>
      </dgm:prSet>
      <dgm:spPr/>
    </dgm:pt>
    <dgm:pt modelId="{39CDA9E6-6525-43FA-BE83-B82BDA401173}" type="pres">
      <dgm:prSet presAssocID="{3EBBDCA6-7751-4834-81FD-990D8A68D6D5}" presName="childShp" presStyleLbl="bgAccFollowNode1" presStyleIdx="0" presStyleCnt="4">
        <dgm:presLayoutVars>
          <dgm:bulletEnabled val="1"/>
        </dgm:presLayoutVars>
      </dgm:prSet>
      <dgm:spPr>
        <a:ln>
          <a:solidFill>
            <a:srgbClr val="C00000">
              <a:alpha val="90000"/>
            </a:srgbClr>
          </a:solidFill>
        </a:ln>
      </dgm:spPr>
    </dgm:pt>
    <dgm:pt modelId="{956A340C-1D88-41EA-8751-D5F50FE074DD}" type="pres">
      <dgm:prSet presAssocID="{A0EA9829-D1C7-4496-BCDD-00B2E70E1D3F}" presName="spacing" presStyleCnt="0"/>
      <dgm:spPr/>
    </dgm:pt>
    <dgm:pt modelId="{66A5D3B4-0092-4F15-9F15-0AF68D74FEA3}" type="pres">
      <dgm:prSet presAssocID="{E76BFAB1-8229-43E2-AF4E-65F141E1499C}" presName="linNode" presStyleCnt="0"/>
      <dgm:spPr/>
    </dgm:pt>
    <dgm:pt modelId="{8DDBAB5E-FB7C-407E-95E6-FC20FC4CD8C9}" type="pres">
      <dgm:prSet presAssocID="{E76BFAB1-8229-43E2-AF4E-65F141E1499C}" presName="parentShp" presStyleLbl="node1" presStyleIdx="1" presStyleCnt="4">
        <dgm:presLayoutVars>
          <dgm:bulletEnabled val="1"/>
        </dgm:presLayoutVars>
      </dgm:prSet>
      <dgm:spPr/>
    </dgm:pt>
    <dgm:pt modelId="{293F21A2-7BB9-449A-AD67-E6884B528F09}" type="pres">
      <dgm:prSet presAssocID="{E76BFAB1-8229-43E2-AF4E-65F141E1499C}" presName="childShp" presStyleLbl="bgAccFollowNode1" presStyleIdx="1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0440B03D-128D-437B-98F2-EBFA7D3550A0}" type="pres">
      <dgm:prSet presAssocID="{9354861F-502C-4F32-BEC7-FA7E767153A0}" presName="spacing" presStyleCnt="0"/>
      <dgm:spPr/>
    </dgm:pt>
    <dgm:pt modelId="{7E95BB86-FFB5-4FBB-9B8D-70616E85FA65}" type="pres">
      <dgm:prSet presAssocID="{E77D0614-5863-4780-AAE8-56146EC8CC70}" presName="linNode" presStyleCnt="0"/>
      <dgm:spPr/>
    </dgm:pt>
    <dgm:pt modelId="{3856694D-80E4-4E03-A6DE-FA21E0F7C107}" type="pres">
      <dgm:prSet presAssocID="{E77D0614-5863-4780-AAE8-56146EC8CC70}" presName="parentShp" presStyleLbl="node1" presStyleIdx="2" presStyleCnt="4">
        <dgm:presLayoutVars>
          <dgm:bulletEnabled val="1"/>
        </dgm:presLayoutVars>
      </dgm:prSet>
      <dgm:spPr/>
    </dgm:pt>
    <dgm:pt modelId="{AB7D6B59-8F41-4780-8E9C-B250E67F0887}" type="pres">
      <dgm:prSet presAssocID="{E77D0614-5863-4780-AAE8-56146EC8CC70}" presName="childShp" presStyleLbl="bgAccFollowNode1" presStyleIdx="2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B4B73A5C-A1BE-4F82-8F14-953D8B435C38}" type="pres">
      <dgm:prSet presAssocID="{F0F8C8CC-C348-401B-A58B-31EA3C3AA546}" presName="spacing" presStyleCnt="0"/>
      <dgm:spPr/>
    </dgm:pt>
    <dgm:pt modelId="{466DB28B-CC17-4682-AFAE-B741EA2BDD46}" type="pres">
      <dgm:prSet presAssocID="{53560943-7D67-4786-ACC7-FA1C33E8404D}" presName="linNode" presStyleCnt="0"/>
      <dgm:spPr/>
    </dgm:pt>
    <dgm:pt modelId="{3DE3F451-8186-4F16-A06A-08AB27D0A75F}" type="pres">
      <dgm:prSet presAssocID="{53560943-7D67-4786-ACC7-FA1C33E8404D}" presName="parentShp" presStyleLbl="node1" presStyleIdx="3" presStyleCnt="4">
        <dgm:presLayoutVars>
          <dgm:bulletEnabled val="1"/>
        </dgm:presLayoutVars>
      </dgm:prSet>
      <dgm:spPr/>
    </dgm:pt>
    <dgm:pt modelId="{5743C4A0-62B5-4DF3-9CC9-9F294A852033}" type="pres">
      <dgm:prSet presAssocID="{53560943-7D67-4786-ACC7-FA1C33E8404D}" presName="childShp" presStyleLbl="bgAccFollowNode1" presStyleIdx="3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</dgm:ptLst>
  <dgm:cxnLst>
    <dgm:cxn modelId="{D9566B1F-4171-45F9-A4B2-64C2DB43324D}" type="presOf" srcId="{60D584E6-EBFA-4B60-BAC8-A35DA361D32E}" destId="{AE0D84F2-048E-49D9-BF25-4EDD4D778B6C}" srcOrd="0" destOrd="0" presId="urn:microsoft.com/office/officeart/2005/8/layout/vList6"/>
    <dgm:cxn modelId="{5B08B82A-D93A-487B-BCCF-E5093A77549B}" type="presOf" srcId="{E76BFAB1-8229-43E2-AF4E-65F141E1499C}" destId="{8DDBAB5E-FB7C-407E-95E6-FC20FC4CD8C9}" srcOrd="0" destOrd="0" presId="urn:microsoft.com/office/officeart/2005/8/layout/vList6"/>
    <dgm:cxn modelId="{56E2202D-9E94-4AE4-B028-DBBCC732F54D}" srcId="{60D584E6-EBFA-4B60-BAC8-A35DA361D32E}" destId="{E76BFAB1-8229-43E2-AF4E-65F141E1499C}" srcOrd="1" destOrd="0" parTransId="{0BB00D9A-D39D-4B72-A7E2-9ED66B275C62}" sibTransId="{9354861F-502C-4F32-BEC7-FA7E767153A0}"/>
    <dgm:cxn modelId="{2923796A-30D6-4931-8BC3-D35BE22F751C}" srcId="{60D584E6-EBFA-4B60-BAC8-A35DA361D32E}" destId="{53560943-7D67-4786-ACC7-FA1C33E8404D}" srcOrd="3" destOrd="0" parTransId="{513096FB-CDB2-496D-B056-EABDF8EC1F49}" sibTransId="{CF032691-039A-441A-9CFE-DBD8F297812F}"/>
    <dgm:cxn modelId="{CC7BEB70-C208-4E9E-B269-1FD5C0E68C1B}" type="presOf" srcId="{53560943-7D67-4786-ACC7-FA1C33E8404D}" destId="{3DE3F451-8186-4F16-A06A-08AB27D0A75F}" srcOrd="0" destOrd="0" presId="urn:microsoft.com/office/officeart/2005/8/layout/vList6"/>
    <dgm:cxn modelId="{10C2A272-C787-41B8-9EA0-7A7B7F3601F4}" type="presOf" srcId="{3EBBDCA6-7751-4834-81FD-990D8A68D6D5}" destId="{88B7FF78-6ABA-4A8E-85BC-2ACB7E99530B}" srcOrd="0" destOrd="0" presId="urn:microsoft.com/office/officeart/2005/8/layout/vList6"/>
    <dgm:cxn modelId="{77E09AB1-2B09-42C6-9966-FCE4D85A3660}" srcId="{60D584E6-EBFA-4B60-BAC8-A35DA361D32E}" destId="{3EBBDCA6-7751-4834-81FD-990D8A68D6D5}" srcOrd="0" destOrd="0" parTransId="{ED47EE01-8449-49CE-82B4-DF586535C68E}" sibTransId="{A0EA9829-D1C7-4496-BCDD-00B2E70E1D3F}"/>
    <dgm:cxn modelId="{4B0354D7-F7B5-4E36-854D-60BBF830C34A}" type="presOf" srcId="{E77D0614-5863-4780-AAE8-56146EC8CC70}" destId="{3856694D-80E4-4E03-A6DE-FA21E0F7C107}" srcOrd="0" destOrd="0" presId="urn:microsoft.com/office/officeart/2005/8/layout/vList6"/>
    <dgm:cxn modelId="{3FC138EC-855A-47CF-A36D-4110F370EB2D}" srcId="{60D584E6-EBFA-4B60-BAC8-A35DA361D32E}" destId="{E77D0614-5863-4780-AAE8-56146EC8CC70}" srcOrd="2" destOrd="0" parTransId="{3D3E3A4D-AD29-42E8-ADD8-510FF3FD14A7}" sibTransId="{F0F8C8CC-C348-401B-A58B-31EA3C3AA546}"/>
    <dgm:cxn modelId="{71C8D142-035B-404B-A0FB-2CB16194E3A4}" type="presParOf" srcId="{AE0D84F2-048E-49D9-BF25-4EDD4D778B6C}" destId="{64922DC8-59B4-4AC2-BD94-43687944E267}" srcOrd="0" destOrd="0" presId="urn:microsoft.com/office/officeart/2005/8/layout/vList6"/>
    <dgm:cxn modelId="{A9B9F7B6-A509-44D0-B809-B2C9E2F22E2C}" type="presParOf" srcId="{64922DC8-59B4-4AC2-BD94-43687944E267}" destId="{88B7FF78-6ABA-4A8E-85BC-2ACB7E99530B}" srcOrd="0" destOrd="0" presId="urn:microsoft.com/office/officeart/2005/8/layout/vList6"/>
    <dgm:cxn modelId="{7E9FD45D-AF57-4FE6-A93F-40A1C1E63715}" type="presParOf" srcId="{64922DC8-59B4-4AC2-BD94-43687944E267}" destId="{39CDA9E6-6525-43FA-BE83-B82BDA401173}" srcOrd="1" destOrd="0" presId="urn:microsoft.com/office/officeart/2005/8/layout/vList6"/>
    <dgm:cxn modelId="{AD9AE2E5-6ACD-4F5C-83CE-AA1732C991B7}" type="presParOf" srcId="{AE0D84F2-048E-49D9-BF25-4EDD4D778B6C}" destId="{956A340C-1D88-41EA-8751-D5F50FE074DD}" srcOrd="1" destOrd="0" presId="urn:microsoft.com/office/officeart/2005/8/layout/vList6"/>
    <dgm:cxn modelId="{EC6ED667-F7A1-4FCB-90E4-AE94F2167B6C}" type="presParOf" srcId="{AE0D84F2-048E-49D9-BF25-4EDD4D778B6C}" destId="{66A5D3B4-0092-4F15-9F15-0AF68D74FEA3}" srcOrd="2" destOrd="0" presId="urn:microsoft.com/office/officeart/2005/8/layout/vList6"/>
    <dgm:cxn modelId="{9386CAE2-DDB3-4D35-B84F-A66922B7F648}" type="presParOf" srcId="{66A5D3B4-0092-4F15-9F15-0AF68D74FEA3}" destId="{8DDBAB5E-FB7C-407E-95E6-FC20FC4CD8C9}" srcOrd="0" destOrd="0" presId="urn:microsoft.com/office/officeart/2005/8/layout/vList6"/>
    <dgm:cxn modelId="{F56CDC77-07D5-4850-83B8-1FEF86C763C6}" type="presParOf" srcId="{66A5D3B4-0092-4F15-9F15-0AF68D74FEA3}" destId="{293F21A2-7BB9-449A-AD67-E6884B528F09}" srcOrd="1" destOrd="0" presId="urn:microsoft.com/office/officeart/2005/8/layout/vList6"/>
    <dgm:cxn modelId="{AAA08E30-8F99-45FA-857C-74E3F21857FD}" type="presParOf" srcId="{AE0D84F2-048E-49D9-BF25-4EDD4D778B6C}" destId="{0440B03D-128D-437B-98F2-EBFA7D3550A0}" srcOrd="3" destOrd="0" presId="urn:microsoft.com/office/officeart/2005/8/layout/vList6"/>
    <dgm:cxn modelId="{3E865BA4-99FD-4EA1-811E-83A31020A0CC}" type="presParOf" srcId="{AE0D84F2-048E-49D9-BF25-4EDD4D778B6C}" destId="{7E95BB86-FFB5-4FBB-9B8D-70616E85FA65}" srcOrd="4" destOrd="0" presId="urn:microsoft.com/office/officeart/2005/8/layout/vList6"/>
    <dgm:cxn modelId="{76E2C7E1-19DC-41D6-861E-19648538D4E1}" type="presParOf" srcId="{7E95BB86-FFB5-4FBB-9B8D-70616E85FA65}" destId="{3856694D-80E4-4E03-A6DE-FA21E0F7C107}" srcOrd="0" destOrd="0" presId="urn:microsoft.com/office/officeart/2005/8/layout/vList6"/>
    <dgm:cxn modelId="{1F0199DA-5371-4BB9-8A4C-4DBF488C9202}" type="presParOf" srcId="{7E95BB86-FFB5-4FBB-9B8D-70616E85FA65}" destId="{AB7D6B59-8F41-4780-8E9C-B250E67F0887}" srcOrd="1" destOrd="0" presId="urn:microsoft.com/office/officeart/2005/8/layout/vList6"/>
    <dgm:cxn modelId="{7AA2793C-8BF1-481F-B4E8-3B91B0743863}" type="presParOf" srcId="{AE0D84F2-048E-49D9-BF25-4EDD4D778B6C}" destId="{B4B73A5C-A1BE-4F82-8F14-953D8B435C38}" srcOrd="5" destOrd="0" presId="urn:microsoft.com/office/officeart/2005/8/layout/vList6"/>
    <dgm:cxn modelId="{4CDC7718-C433-4BDE-B770-AAA12D10D170}" type="presParOf" srcId="{AE0D84F2-048E-49D9-BF25-4EDD4D778B6C}" destId="{466DB28B-CC17-4682-AFAE-B741EA2BDD46}" srcOrd="6" destOrd="0" presId="urn:microsoft.com/office/officeart/2005/8/layout/vList6"/>
    <dgm:cxn modelId="{1D46A4F8-CFE6-4986-A4A0-5EEF3D38A53B}" type="presParOf" srcId="{466DB28B-CC17-4682-AFAE-B741EA2BDD46}" destId="{3DE3F451-8186-4F16-A06A-08AB27D0A75F}" srcOrd="0" destOrd="0" presId="urn:microsoft.com/office/officeart/2005/8/layout/vList6"/>
    <dgm:cxn modelId="{52CE76DE-3FF9-4F0B-B948-BF4035854BBD}" type="presParOf" srcId="{466DB28B-CC17-4682-AFAE-B741EA2BDD46}" destId="{5743C4A0-62B5-4DF3-9CC9-9F294A852033}" srcOrd="1" destOrd="0" presId="urn:microsoft.com/office/officeart/2005/8/layout/vList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D584E6-EBFA-4B60-BAC8-A35DA361D32E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EBBDCA6-7751-4834-81FD-990D8A68D6D5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Modelo de dispersión</a:t>
          </a:r>
        </a:p>
      </dgm:t>
    </dgm:pt>
    <dgm:pt modelId="{ED47EE01-8449-49CE-82B4-DF586535C68E}" type="parTrans" cxnId="{77E09AB1-2B09-42C6-9966-FCE4D85A3660}">
      <dgm:prSet/>
      <dgm:spPr/>
      <dgm:t>
        <a:bodyPr/>
        <a:lstStyle/>
        <a:p>
          <a:endParaRPr lang="es-ES"/>
        </a:p>
      </dgm:t>
    </dgm:pt>
    <dgm:pt modelId="{A0EA9829-D1C7-4496-BCDD-00B2E70E1D3F}" type="sibTrans" cxnId="{77E09AB1-2B09-42C6-9966-FCE4D85A3660}">
      <dgm:prSet/>
      <dgm:spPr/>
      <dgm:t>
        <a:bodyPr/>
        <a:lstStyle/>
        <a:p>
          <a:endParaRPr lang="es-ES"/>
        </a:p>
      </dgm:t>
    </dgm:pt>
    <dgm:pt modelId="{E76BFAB1-8229-43E2-AF4E-65F141E1499C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/>
            <a:t>Ecuaciones régimen Rayleigh</a:t>
          </a:r>
        </a:p>
      </dgm:t>
    </dgm:pt>
    <dgm:pt modelId="{0BB00D9A-D39D-4B72-A7E2-9ED66B275C62}" type="parTrans" cxnId="{56E2202D-9E94-4AE4-B028-DBBCC732F54D}">
      <dgm:prSet/>
      <dgm:spPr/>
      <dgm:t>
        <a:bodyPr/>
        <a:lstStyle/>
        <a:p>
          <a:endParaRPr lang="es-ES"/>
        </a:p>
      </dgm:t>
    </dgm:pt>
    <dgm:pt modelId="{9354861F-502C-4F32-BEC7-FA7E767153A0}" type="sibTrans" cxnId="{56E2202D-9E94-4AE4-B028-DBBCC732F54D}">
      <dgm:prSet/>
      <dgm:spPr/>
      <dgm:t>
        <a:bodyPr/>
        <a:lstStyle/>
        <a:p>
          <a:endParaRPr lang="es-ES"/>
        </a:p>
      </dgm:t>
    </dgm:pt>
    <dgm:pt modelId="{E77D0614-5863-4780-AAE8-56146EC8CC70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Modelado de densidad del hollín</a:t>
          </a:r>
        </a:p>
      </dgm:t>
    </dgm:pt>
    <dgm:pt modelId="{3D3E3A4D-AD29-42E8-ADD8-510FF3FD14A7}" type="parTrans" cxnId="{3FC138EC-855A-47CF-A36D-4110F370EB2D}">
      <dgm:prSet/>
      <dgm:spPr/>
      <dgm:t>
        <a:bodyPr/>
        <a:lstStyle/>
        <a:p>
          <a:endParaRPr lang="es-ES"/>
        </a:p>
      </dgm:t>
    </dgm:pt>
    <dgm:pt modelId="{F0F8C8CC-C348-401B-A58B-31EA3C3AA546}" type="sibTrans" cxnId="{3FC138EC-855A-47CF-A36D-4110F370EB2D}">
      <dgm:prSet/>
      <dgm:spPr/>
      <dgm:t>
        <a:bodyPr/>
        <a:lstStyle/>
        <a:p>
          <a:endParaRPr lang="es-ES"/>
        </a:p>
      </dgm:t>
    </dgm:pt>
    <dgm:pt modelId="{53560943-7D67-4786-ACC7-FA1C33E8404D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Anisotropía de aglomerados</a:t>
          </a:r>
        </a:p>
      </dgm:t>
    </dgm:pt>
    <dgm:pt modelId="{513096FB-CDB2-496D-B056-EABDF8EC1F49}" type="parTrans" cxnId="{2923796A-30D6-4931-8BC3-D35BE22F751C}">
      <dgm:prSet/>
      <dgm:spPr/>
      <dgm:t>
        <a:bodyPr/>
        <a:lstStyle/>
        <a:p>
          <a:endParaRPr lang="es-ES"/>
        </a:p>
      </dgm:t>
    </dgm:pt>
    <dgm:pt modelId="{CF032691-039A-441A-9CFE-DBD8F297812F}" type="sibTrans" cxnId="{2923796A-30D6-4931-8BC3-D35BE22F751C}">
      <dgm:prSet/>
      <dgm:spPr/>
      <dgm:t>
        <a:bodyPr/>
        <a:lstStyle/>
        <a:p>
          <a:endParaRPr lang="es-ES"/>
        </a:p>
      </dgm:t>
    </dgm:pt>
    <dgm:pt modelId="{AE0D84F2-048E-49D9-BF25-4EDD4D778B6C}" type="pres">
      <dgm:prSet presAssocID="{60D584E6-EBFA-4B60-BAC8-A35DA361D32E}" presName="Name0" presStyleCnt="0">
        <dgm:presLayoutVars>
          <dgm:dir/>
          <dgm:animLvl val="lvl"/>
          <dgm:resizeHandles/>
        </dgm:presLayoutVars>
      </dgm:prSet>
      <dgm:spPr/>
    </dgm:pt>
    <dgm:pt modelId="{64922DC8-59B4-4AC2-BD94-43687944E267}" type="pres">
      <dgm:prSet presAssocID="{3EBBDCA6-7751-4834-81FD-990D8A68D6D5}" presName="linNode" presStyleCnt="0"/>
      <dgm:spPr/>
    </dgm:pt>
    <dgm:pt modelId="{88B7FF78-6ABA-4A8E-85BC-2ACB7E99530B}" type="pres">
      <dgm:prSet presAssocID="{3EBBDCA6-7751-4834-81FD-990D8A68D6D5}" presName="parentShp" presStyleLbl="node1" presStyleIdx="0" presStyleCnt="4">
        <dgm:presLayoutVars>
          <dgm:bulletEnabled val="1"/>
        </dgm:presLayoutVars>
      </dgm:prSet>
      <dgm:spPr/>
    </dgm:pt>
    <dgm:pt modelId="{39CDA9E6-6525-43FA-BE83-B82BDA401173}" type="pres">
      <dgm:prSet presAssocID="{3EBBDCA6-7751-4834-81FD-990D8A68D6D5}" presName="childShp" presStyleLbl="bgAccFollowNode1" presStyleIdx="0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956A340C-1D88-41EA-8751-D5F50FE074DD}" type="pres">
      <dgm:prSet presAssocID="{A0EA9829-D1C7-4496-BCDD-00B2E70E1D3F}" presName="spacing" presStyleCnt="0"/>
      <dgm:spPr/>
    </dgm:pt>
    <dgm:pt modelId="{66A5D3B4-0092-4F15-9F15-0AF68D74FEA3}" type="pres">
      <dgm:prSet presAssocID="{E76BFAB1-8229-43E2-AF4E-65F141E1499C}" presName="linNode" presStyleCnt="0"/>
      <dgm:spPr/>
    </dgm:pt>
    <dgm:pt modelId="{8DDBAB5E-FB7C-407E-95E6-FC20FC4CD8C9}" type="pres">
      <dgm:prSet presAssocID="{E76BFAB1-8229-43E2-AF4E-65F141E1499C}" presName="parentShp" presStyleLbl="node1" presStyleIdx="1" presStyleCnt="4">
        <dgm:presLayoutVars>
          <dgm:bulletEnabled val="1"/>
        </dgm:presLayoutVars>
      </dgm:prSet>
      <dgm:spPr/>
    </dgm:pt>
    <dgm:pt modelId="{293F21A2-7BB9-449A-AD67-E6884B528F09}" type="pres">
      <dgm:prSet presAssocID="{E76BFAB1-8229-43E2-AF4E-65F141E1499C}" presName="childShp" presStyleLbl="bgAccFollowNode1" presStyleIdx="1" presStyleCnt="4">
        <dgm:presLayoutVars>
          <dgm:bulletEnabled val="1"/>
        </dgm:presLayoutVars>
      </dgm:prSet>
      <dgm:spPr>
        <a:ln>
          <a:solidFill>
            <a:srgbClr val="C00000">
              <a:alpha val="90000"/>
            </a:srgbClr>
          </a:solidFill>
        </a:ln>
      </dgm:spPr>
    </dgm:pt>
    <dgm:pt modelId="{0440B03D-128D-437B-98F2-EBFA7D3550A0}" type="pres">
      <dgm:prSet presAssocID="{9354861F-502C-4F32-BEC7-FA7E767153A0}" presName="spacing" presStyleCnt="0"/>
      <dgm:spPr/>
    </dgm:pt>
    <dgm:pt modelId="{7E95BB86-FFB5-4FBB-9B8D-70616E85FA65}" type="pres">
      <dgm:prSet presAssocID="{E77D0614-5863-4780-AAE8-56146EC8CC70}" presName="linNode" presStyleCnt="0"/>
      <dgm:spPr/>
    </dgm:pt>
    <dgm:pt modelId="{3856694D-80E4-4E03-A6DE-FA21E0F7C107}" type="pres">
      <dgm:prSet presAssocID="{E77D0614-5863-4780-AAE8-56146EC8CC70}" presName="parentShp" presStyleLbl="node1" presStyleIdx="2" presStyleCnt="4">
        <dgm:presLayoutVars>
          <dgm:bulletEnabled val="1"/>
        </dgm:presLayoutVars>
      </dgm:prSet>
      <dgm:spPr/>
    </dgm:pt>
    <dgm:pt modelId="{AB7D6B59-8F41-4780-8E9C-B250E67F0887}" type="pres">
      <dgm:prSet presAssocID="{E77D0614-5863-4780-AAE8-56146EC8CC70}" presName="childShp" presStyleLbl="bgAccFollowNode1" presStyleIdx="2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B4B73A5C-A1BE-4F82-8F14-953D8B435C38}" type="pres">
      <dgm:prSet presAssocID="{F0F8C8CC-C348-401B-A58B-31EA3C3AA546}" presName="spacing" presStyleCnt="0"/>
      <dgm:spPr/>
    </dgm:pt>
    <dgm:pt modelId="{466DB28B-CC17-4682-AFAE-B741EA2BDD46}" type="pres">
      <dgm:prSet presAssocID="{53560943-7D67-4786-ACC7-FA1C33E8404D}" presName="linNode" presStyleCnt="0"/>
      <dgm:spPr/>
    </dgm:pt>
    <dgm:pt modelId="{3DE3F451-8186-4F16-A06A-08AB27D0A75F}" type="pres">
      <dgm:prSet presAssocID="{53560943-7D67-4786-ACC7-FA1C33E8404D}" presName="parentShp" presStyleLbl="node1" presStyleIdx="3" presStyleCnt="4">
        <dgm:presLayoutVars>
          <dgm:bulletEnabled val="1"/>
        </dgm:presLayoutVars>
      </dgm:prSet>
      <dgm:spPr/>
    </dgm:pt>
    <dgm:pt modelId="{5743C4A0-62B5-4DF3-9CC9-9F294A852033}" type="pres">
      <dgm:prSet presAssocID="{53560943-7D67-4786-ACC7-FA1C33E8404D}" presName="childShp" presStyleLbl="bgAccFollowNode1" presStyleIdx="3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</dgm:ptLst>
  <dgm:cxnLst>
    <dgm:cxn modelId="{D9566B1F-4171-45F9-A4B2-64C2DB43324D}" type="presOf" srcId="{60D584E6-EBFA-4B60-BAC8-A35DA361D32E}" destId="{AE0D84F2-048E-49D9-BF25-4EDD4D778B6C}" srcOrd="0" destOrd="0" presId="urn:microsoft.com/office/officeart/2005/8/layout/vList6"/>
    <dgm:cxn modelId="{5B08B82A-D93A-487B-BCCF-E5093A77549B}" type="presOf" srcId="{E76BFAB1-8229-43E2-AF4E-65F141E1499C}" destId="{8DDBAB5E-FB7C-407E-95E6-FC20FC4CD8C9}" srcOrd="0" destOrd="0" presId="urn:microsoft.com/office/officeart/2005/8/layout/vList6"/>
    <dgm:cxn modelId="{56E2202D-9E94-4AE4-B028-DBBCC732F54D}" srcId="{60D584E6-EBFA-4B60-BAC8-A35DA361D32E}" destId="{E76BFAB1-8229-43E2-AF4E-65F141E1499C}" srcOrd="1" destOrd="0" parTransId="{0BB00D9A-D39D-4B72-A7E2-9ED66B275C62}" sibTransId="{9354861F-502C-4F32-BEC7-FA7E767153A0}"/>
    <dgm:cxn modelId="{2923796A-30D6-4931-8BC3-D35BE22F751C}" srcId="{60D584E6-EBFA-4B60-BAC8-A35DA361D32E}" destId="{53560943-7D67-4786-ACC7-FA1C33E8404D}" srcOrd="3" destOrd="0" parTransId="{513096FB-CDB2-496D-B056-EABDF8EC1F49}" sibTransId="{CF032691-039A-441A-9CFE-DBD8F297812F}"/>
    <dgm:cxn modelId="{CC7BEB70-C208-4E9E-B269-1FD5C0E68C1B}" type="presOf" srcId="{53560943-7D67-4786-ACC7-FA1C33E8404D}" destId="{3DE3F451-8186-4F16-A06A-08AB27D0A75F}" srcOrd="0" destOrd="0" presId="urn:microsoft.com/office/officeart/2005/8/layout/vList6"/>
    <dgm:cxn modelId="{10C2A272-C787-41B8-9EA0-7A7B7F3601F4}" type="presOf" srcId="{3EBBDCA6-7751-4834-81FD-990D8A68D6D5}" destId="{88B7FF78-6ABA-4A8E-85BC-2ACB7E99530B}" srcOrd="0" destOrd="0" presId="urn:microsoft.com/office/officeart/2005/8/layout/vList6"/>
    <dgm:cxn modelId="{77E09AB1-2B09-42C6-9966-FCE4D85A3660}" srcId="{60D584E6-EBFA-4B60-BAC8-A35DA361D32E}" destId="{3EBBDCA6-7751-4834-81FD-990D8A68D6D5}" srcOrd="0" destOrd="0" parTransId="{ED47EE01-8449-49CE-82B4-DF586535C68E}" sibTransId="{A0EA9829-D1C7-4496-BCDD-00B2E70E1D3F}"/>
    <dgm:cxn modelId="{4B0354D7-F7B5-4E36-854D-60BBF830C34A}" type="presOf" srcId="{E77D0614-5863-4780-AAE8-56146EC8CC70}" destId="{3856694D-80E4-4E03-A6DE-FA21E0F7C107}" srcOrd="0" destOrd="0" presId="urn:microsoft.com/office/officeart/2005/8/layout/vList6"/>
    <dgm:cxn modelId="{3FC138EC-855A-47CF-A36D-4110F370EB2D}" srcId="{60D584E6-EBFA-4B60-BAC8-A35DA361D32E}" destId="{E77D0614-5863-4780-AAE8-56146EC8CC70}" srcOrd="2" destOrd="0" parTransId="{3D3E3A4D-AD29-42E8-ADD8-510FF3FD14A7}" sibTransId="{F0F8C8CC-C348-401B-A58B-31EA3C3AA546}"/>
    <dgm:cxn modelId="{71C8D142-035B-404B-A0FB-2CB16194E3A4}" type="presParOf" srcId="{AE0D84F2-048E-49D9-BF25-4EDD4D778B6C}" destId="{64922DC8-59B4-4AC2-BD94-43687944E267}" srcOrd="0" destOrd="0" presId="urn:microsoft.com/office/officeart/2005/8/layout/vList6"/>
    <dgm:cxn modelId="{A9B9F7B6-A509-44D0-B809-B2C9E2F22E2C}" type="presParOf" srcId="{64922DC8-59B4-4AC2-BD94-43687944E267}" destId="{88B7FF78-6ABA-4A8E-85BC-2ACB7E99530B}" srcOrd="0" destOrd="0" presId="urn:microsoft.com/office/officeart/2005/8/layout/vList6"/>
    <dgm:cxn modelId="{7E9FD45D-AF57-4FE6-A93F-40A1C1E63715}" type="presParOf" srcId="{64922DC8-59B4-4AC2-BD94-43687944E267}" destId="{39CDA9E6-6525-43FA-BE83-B82BDA401173}" srcOrd="1" destOrd="0" presId="urn:microsoft.com/office/officeart/2005/8/layout/vList6"/>
    <dgm:cxn modelId="{AD9AE2E5-6ACD-4F5C-83CE-AA1732C991B7}" type="presParOf" srcId="{AE0D84F2-048E-49D9-BF25-4EDD4D778B6C}" destId="{956A340C-1D88-41EA-8751-D5F50FE074DD}" srcOrd="1" destOrd="0" presId="urn:microsoft.com/office/officeart/2005/8/layout/vList6"/>
    <dgm:cxn modelId="{EC6ED667-F7A1-4FCB-90E4-AE94F2167B6C}" type="presParOf" srcId="{AE0D84F2-048E-49D9-BF25-4EDD4D778B6C}" destId="{66A5D3B4-0092-4F15-9F15-0AF68D74FEA3}" srcOrd="2" destOrd="0" presId="urn:microsoft.com/office/officeart/2005/8/layout/vList6"/>
    <dgm:cxn modelId="{9386CAE2-DDB3-4D35-B84F-A66922B7F648}" type="presParOf" srcId="{66A5D3B4-0092-4F15-9F15-0AF68D74FEA3}" destId="{8DDBAB5E-FB7C-407E-95E6-FC20FC4CD8C9}" srcOrd="0" destOrd="0" presId="urn:microsoft.com/office/officeart/2005/8/layout/vList6"/>
    <dgm:cxn modelId="{F56CDC77-07D5-4850-83B8-1FEF86C763C6}" type="presParOf" srcId="{66A5D3B4-0092-4F15-9F15-0AF68D74FEA3}" destId="{293F21A2-7BB9-449A-AD67-E6884B528F09}" srcOrd="1" destOrd="0" presId="urn:microsoft.com/office/officeart/2005/8/layout/vList6"/>
    <dgm:cxn modelId="{AAA08E30-8F99-45FA-857C-74E3F21857FD}" type="presParOf" srcId="{AE0D84F2-048E-49D9-BF25-4EDD4D778B6C}" destId="{0440B03D-128D-437B-98F2-EBFA7D3550A0}" srcOrd="3" destOrd="0" presId="urn:microsoft.com/office/officeart/2005/8/layout/vList6"/>
    <dgm:cxn modelId="{3E865BA4-99FD-4EA1-811E-83A31020A0CC}" type="presParOf" srcId="{AE0D84F2-048E-49D9-BF25-4EDD4D778B6C}" destId="{7E95BB86-FFB5-4FBB-9B8D-70616E85FA65}" srcOrd="4" destOrd="0" presId="urn:microsoft.com/office/officeart/2005/8/layout/vList6"/>
    <dgm:cxn modelId="{76E2C7E1-19DC-41D6-861E-19648538D4E1}" type="presParOf" srcId="{7E95BB86-FFB5-4FBB-9B8D-70616E85FA65}" destId="{3856694D-80E4-4E03-A6DE-FA21E0F7C107}" srcOrd="0" destOrd="0" presId="urn:microsoft.com/office/officeart/2005/8/layout/vList6"/>
    <dgm:cxn modelId="{1F0199DA-5371-4BB9-8A4C-4DBF488C9202}" type="presParOf" srcId="{7E95BB86-FFB5-4FBB-9B8D-70616E85FA65}" destId="{AB7D6B59-8F41-4780-8E9C-B250E67F0887}" srcOrd="1" destOrd="0" presId="urn:microsoft.com/office/officeart/2005/8/layout/vList6"/>
    <dgm:cxn modelId="{7AA2793C-8BF1-481F-B4E8-3B91B0743863}" type="presParOf" srcId="{AE0D84F2-048E-49D9-BF25-4EDD4D778B6C}" destId="{B4B73A5C-A1BE-4F82-8F14-953D8B435C38}" srcOrd="5" destOrd="0" presId="urn:microsoft.com/office/officeart/2005/8/layout/vList6"/>
    <dgm:cxn modelId="{4CDC7718-C433-4BDE-B770-AAA12D10D170}" type="presParOf" srcId="{AE0D84F2-048E-49D9-BF25-4EDD4D778B6C}" destId="{466DB28B-CC17-4682-AFAE-B741EA2BDD46}" srcOrd="6" destOrd="0" presId="urn:microsoft.com/office/officeart/2005/8/layout/vList6"/>
    <dgm:cxn modelId="{1D46A4F8-CFE6-4986-A4A0-5EEF3D38A53B}" type="presParOf" srcId="{466DB28B-CC17-4682-AFAE-B741EA2BDD46}" destId="{3DE3F451-8186-4F16-A06A-08AB27D0A75F}" srcOrd="0" destOrd="0" presId="urn:microsoft.com/office/officeart/2005/8/layout/vList6"/>
    <dgm:cxn modelId="{52CE76DE-3FF9-4F0B-B948-BF4035854BBD}" type="presParOf" srcId="{466DB28B-CC17-4682-AFAE-B741EA2BDD46}" destId="{5743C4A0-62B5-4DF3-9CC9-9F294A852033}" srcOrd="1" destOrd="0" presId="urn:microsoft.com/office/officeart/2005/8/layout/vList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584E6-EBFA-4B60-BAC8-A35DA361D32E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EBBDCA6-7751-4834-81FD-990D8A68D6D5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Modelo de dispersión</a:t>
          </a:r>
        </a:p>
      </dgm:t>
    </dgm:pt>
    <dgm:pt modelId="{ED47EE01-8449-49CE-82B4-DF586535C68E}" type="parTrans" cxnId="{77E09AB1-2B09-42C6-9966-FCE4D85A3660}">
      <dgm:prSet/>
      <dgm:spPr/>
      <dgm:t>
        <a:bodyPr/>
        <a:lstStyle/>
        <a:p>
          <a:endParaRPr lang="es-ES"/>
        </a:p>
      </dgm:t>
    </dgm:pt>
    <dgm:pt modelId="{A0EA9829-D1C7-4496-BCDD-00B2E70E1D3F}" type="sibTrans" cxnId="{77E09AB1-2B09-42C6-9966-FCE4D85A3660}">
      <dgm:prSet/>
      <dgm:spPr/>
      <dgm:t>
        <a:bodyPr/>
        <a:lstStyle/>
        <a:p>
          <a:endParaRPr lang="es-ES"/>
        </a:p>
      </dgm:t>
    </dgm:pt>
    <dgm:pt modelId="{E76BFAB1-8229-43E2-AF4E-65F141E1499C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/>
            <a:t>Ecuaciones régimen Rayleigh</a:t>
          </a:r>
        </a:p>
      </dgm:t>
    </dgm:pt>
    <dgm:pt modelId="{0BB00D9A-D39D-4B72-A7E2-9ED66B275C62}" type="parTrans" cxnId="{56E2202D-9E94-4AE4-B028-DBBCC732F54D}">
      <dgm:prSet/>
      <dgm:spPr/>
      <dgm:t>
        <a:bodyPr/>
        <a:lstStyle/>
        <a:p>
          <a:endParaRPr lang="es-ES"/>
        </a:p>
      </dgm:t>
    </dgm:pt>
    <dgm:pt modelId="{9354861F-502C-4F32-BEC7-FA7E767153A0}" type="sibTrans" cxnId="{56E2202D-9E94-4AE4-B028-DBBCC732F54D}">
      <dgm:prSet/>
      <dgm:spPr/>
      <dgm:t>
        <a:bodyPr/>
        <a:lstStyle/>
        <a:p>
          <a:endParaRPr lang="es-ES"/>
        </a:p>
      </dgm:t>
    </dgm:pt>
    <dgm:pt modelId="{E77D0614-5863-4780-AAE8-56146EC8CC70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Modelado de densidad del hollín</a:t>
          </a:r>
        </a:p>
      </dgm:t>
    </dgm:pt>
    <dgm:pt modelId="{3D3E3A4D-AD29-42E8-ADD8-510FF3FD14A7}" type="parTrans" cxnId="{3FC138EC-855A-47CF-A36D-4110F370EB2D}">
      <dgm:prSet/>
      <dgm:spPr/>
      <dgm:t>
        <a:bodyPr/>
        <a:lstStyle/>
        <a:p>
          <a:endParaRPr lang="es-ES"/>
        </a:p>
      </dgm:t>
    </dgm:pt>
    <dgm:pt modelId="{F0F8C8CC-C348-401B-A58B-31EA3C3AA546}" type="sibTrans" cxnId="{3FC138EC-855A-47CF-A36D-4110F370EB2D}">
      <dgm:prSet/>
      <dgm:spPr/>
      <dgm:t>
        <a:bodyPr/>
        <a:lstStyle/>
        <a:p>
          <a:endParaRPr lang="es-ES"/>
        </a:p>
      </dgm:t>
    </dgm:pt>
    <dgm:pt modelId="{53560943-7D67-4786-ACC7-FA1C33E8404D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Anisotropía de aglomerados</a:t>
          </a:r>
        </a:p>
      </dgm:t>
    </dgm:pt>
    <dgm:pt modelId="{513096FB-CDB2-496D-B056-EABDF8EC1F49}" type="parTrans" cxnId="{2923796A-30D6-4931-8BC3-D35BE22F751C}">
      <dgm:prSet/>
      <dgm:spPr/>
      <dgm:t>
        <a:bodyPr/>
        <a:lstStyle/>
        <a:p>
          <a:endParaRPr lang="es-ES"/>
        </a:p>
      </dgm:t>
    </dgm:pt>
    <dgm:pt modelId="{CF032691-039A-441A-9CFE-DBD8F297812F}" type="sibTrans" cxnId="{2923796A-30D6-4931-8BC3-D35BE22F751C}">
      <dgm:prSet/>
      <dgm:spPr/>
      <dgm:t>
        <a:bodyPr/>
        <a:lstStyle/>
        <a:p>
          <a:endParaRPr lang="es-ES"/>
        </a:p>
      </dgm:t>
    </dgm:pt>
    <dgm:pt modelId="{AE0D84F2-048E-49D9-BF25-4EDD4D778B6C}" type="pres">
      <dgm:prSet presAssocID="{60D584E6-EBFA-4B60-BAC8-A35DA361D32E}" presName="Name0" presStyleCnt="0">
        <dgm:presLayoutVars>
          <dgm:dir/>
          <dgm:animLvl val="lvl"/>
          <dgm:resizeHandles/>
        </dgm:presLayoutVars>
      </dgm:prSet>
      <dgm:spPr/>
    </dgm:pt>
    <dgm:pt modelId="{64922DC8-59B4-4AC2-BD94-43687944E267}" type="pres">
      <dgm:prSet presAssocID="{3EBBDCA6-7751-4834-81FD-990D8A68D6D5}" presName="linNode" presStyleCnt="0"/>
      <dgm:spPr/>
    </dgm:pt>
    <dgm:pt modelId="{88B7FF78-6ABA-4A8E-85BC-2ACB7E99530B}" type="pres">
      <dgm:prSet presAssocID="{3EBBDCA6-7751-4834-81FD-990D8A68D6D5}" presName="parentShp" presStyleLbl="node1" presStyleIdx="0" presStyleCnt="4">
        <dgm:presLayoutVars>
          <dgm:bulletEnabled val="1"/>
        </dgm:presLayoutVars>
      </dgm:prSet>
      <dgm:spPr/>
    </dgm:pt>
    <dgm:pt modelId="{39CDA9E6-6525-43FA-BE83-B82BDA401173}" type="pres">
      <dgm:prSet presAssocID="{3EBBDCA6-7751-4834-81FD-990D8A68D6D5}" presName="childShp" presStyleLbl="bgAccFollowNode1" presStyleIdx="0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956A340C-1D88-41EA-8751-D5F50FE074DD}" type="pres">
      <dgm:prSet presAssocID="{A0EA9829-D1C7-4496-BCDD-00B2E70E1D3F}" presName="spacing" presStyleCnt="0"/>
      <dgm:spPr/>
    </dgm:pt>
    <dgm:pt modelId="{66A5D3B4-0092-4F15-9F15-0AF68D74FEA3}" type="pres">
      <dgm:prSet presAssocID="{E76BFAB1-8229-43E2-AF4E-65F141E1499C}" presName="linNode" presStyleCnt="0"/>
      <dgm:spPr/>
    </dgm:pt>
    <dgm:pt modelId="{8DDBAB5E-FB7C-407E-95E6-FC20FC4CD8C9}" type="pres">
      <dgm:prSet presAssocID="{E76BFAB1-8229-43E2-AF4E-65F141E1499C}" presName="parentShp" presStyleLbl="node1" presStyleIdx="1" presStyleCnt="4">
        <dgm:presLayoutVars>
          <dgm:bulletEnabled val="1"/>
        </dgm:presLayoutVars>
      </dgm:prSet>
      <dgm:spPr/>
    </dgm:pt>
    <dgm:pt modelId="{293F21A2-7BB9-449A-AD67-E6884B528F09}" type="pres">
      <dgm:prSet presAssocID="{E76BFAB1-8229-43E2-AF4E-65F141E1499C}" presName="childShp" presStyleLbl="bgAccFollowNode1" presStyleIdx="1" presStyleCnt="4">
        <dgm:presLayoutVars>
          <dgm:bulletEnabled val="1"/>
        </dgm:presLayoutVars>
      </dgm:prSet>
      <dgm:spPr>
        <a:ln>
          <a:solidFill>
            <a:srgbClr val="C00000">
              <a:alpha val="90000"/>
            </a:srgbClr>
          </a:solidFill>
        </a:ln>
      </dgm:spPr>
    </dgm:pt>
    <dgm:pt modelId="{0440B03D-128D-437B-98F2-EBFA7D3550A0}" type="pres">
      <dgm:prSet presAssocID="{9354861F-502C-4F32-BEC7-FA7E767153A0}" presName="spacing" presStyleCnt="0"/>
      <dgm:spPr/>
    </dgm:pt>
    <dgm:pt modelId="{7E95BB86-FFB5-4FBB-9B8D-70616E85FA65}" type="pres">
      <dgm:prSet presAssocID="{E77D0614-5863-4780-AAE8-56146EC8CC70}" presName="linNode" presStyleCnt="0"/>
      <dgm:spPr/>
    </dgm:pt>
    <dgm:pt modelId="{3856694D-80E4-4E03-A6DE-FA21E0F7C107}" type="pres">
      <dgm:prSet presAssocID="{E77D0614-5863-4780-AAE8-56146EC8CC70}" presName="parentShp" presStyleLbl="node1" presStyleIdx="2" presStyleCnt="4">
        <dgm:presLayoutVars>
          <dgm:bulletEnabled val="1"/>
        </dgm:presLayoutVars>
      </dgm:prSet>
      <dgm:spPr/>
    </dgm:pt>
    <dgm:pt modelId="{AB7D6B59-8F41-4780-8E9C-B250E67F0887}" type="pres">
      <dgm:prSet presAssocID="{E77D0614-5863-4780-AAE8-56146EC8CC70}" presName="childShp" presStyleLbl="bgAccFollowNode1" presStyleIdx="2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B4B73A5C-A1BE-4F82-8F14-953D8B435C38}" type="pres">
      <dgm:prSet presAssocID="{F0F8C8CC-C348-401B-A58B-31EA3C3AA546}" presName="spacing" presStyleCnt="0"/>
      <dgm:spPr/>
    </dgm:pt>
    <dgm:pt modelId="{466DB28B-CC17-4682-AFAE-B741EA2BDD46}" type="pres">
      <dgm:prSet presAssocID="{53560943-7D67-4786-ACC7-FA1C33E8404D}" presName="linNode" presStyleCnt="0"/>
      <dgm:spPr/>
    </dgm:pt>
    <dgm:pt modelId="{3DE3F451-8186-4F16-A06A-08AB27D0A75F}" type="pres">
      <dgm:prSet presAssocID="{53560943-7D67-4786-ACC7-FA1C33E8404D}" presName="parentShp" presStyleLbl="node1" presStyleIdx="3" presStyleCnt="4">
        <dgm:presLayoutVars>
          <dgm:bulletEnabled val="1"/>
        </dgm:presLayoutVars>
      </dgm:prSet>
      <dgm:spPr/>
    </dgm:pt>
    <dgm:pt modelId="{5743C4A0-62B5-4DF3-9CC9-9F294A852033}" type="pres">
      <dgm:prSet presAssocID="{53560943-7D67-4786-ACC7-FA1C33E8404D}" presName="childShp" presStyleLbl="bgAccFollowNode1" presStyleIdx="3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</dgm:ptLst>
  <dgm:cxnLst>
    <dgm:cxn modelId="{D9566B1F-4171-45F9-A4B2-64C2DB43324D}" type="presOf" srcId="{60D584E6-EBFA-4B60-BAC8-A35DA361D32E}" destId="{AE0D84F2-048E-49D9-BF25-4EDD4D778B6C}" srcOrd="0" destOrd="0" presId="urn:microsoft.com/office/officeart/2005/8/layout/vList6"/>
    <dgm:cxn modelId="{5B08B82A-D93A-487B-BCCF-E5093A77549B}" type="presOf" srcId="{E76BFAB1-8229-43E2-AF4E-65F141E1499C}" destId="{8DDBAB5E-FB7C-407E-95E6-FC20FC4CD8C9}" srcOrd="0" destOrd="0" presId="urn:microsoft.com/office/officeart/2005/8/layout/vList6"/>
    <dgm:cxn modelId="{56E2202D-9E94-4AE4-B028-DBBCC732F54D}" srcId="{60D584E6-EBFA-4B60-BAC8-A35DA361D32E}" destId="{E76BFAB1-8229-43E2-AF4E-65F141E1499C}" srcOrd="1" destOrd="0" parTransId="{0BB00D9A-D39D-4B72-A7E2-9ED66B275C62}" sibTransId="{9354861F-502C-4F32-BEC7-FA7E767153A0}"/>
    <dgm:cxn modelId="{2923796A-30D6-4931-8BC3-D35BE22F751C}" srcId="{60D584E6-EBFA-4B60-BAC8-A35DA361D32E}" destId="{53560943-7D67-4786-ACC7-FA1C33E8404D}" srcOrd="3" destOrd="0" parTransId="{513096FB-CDB2-496D-B056-EABDF8EC1F49}" sibTransId="{CF032691-039A-441A-9CFE-DBD8F297812F}"/>
    <dgm:cxn modelId="{CC7BEB70-C208-4E9E-B269-1FD5C0E68C1B}" type="presOf" srcId="{53560943-7D67-4786-ACC7-FA1C33E8404D}" destId="{3DE3F451-8186-4F16-A06A-08AB27D0A75F}" srcOrd="0" destOrd="0" presId="urn:microsoft.com/office/officeart/2005/8/layout/vList6"/>
    <dgm:cxn modelId="{10C2A272-C787-41B8-9EA0-7A7B7F3601F4}" type="presOf" srcId="{3EBBDCA6-7751-4834-81FD-990D8A68D6D5}" destId="{88B7FF78-6ABA-4A8E-85BC-2ACB7E99530B}" srcOrd="0" destOrd="0" presId="urn:microsoft.com/office/officeart/2005/8/layout/vList6"/>
    <dgm:cxn modelId="{77E09AB1-2B09-42C6-9966-FCE4D85A3660}" srcId="{60D584E6-EBFA-4B60-BAC8-A35DA361D32E}" destId="{3EBBDCA6-7751-4834-81FD-990D8A68D6D5}" srcOrd="0" destOrd="0" parTransId="{ED47EE01-8449-49CE-82B4-DF586535C68E}" sibTransId="{A0EA9829-D1C7-4496-BCDD-00B2E70E1D3F}"/>
    <dgm:cxn modelId="{4B0354D7-F7B5-4E36-854D-60BBF830C34A}" type="presOf" srcId="{E77D0614-5863-4780-AAE8-56146EC8CC70}" destId="{3856694D-80E4-4E03-A6DE-FA21E0F7C107}" srcOrd="0" destOrd="0" presId="urn:microsoft.com/office/officeart/2005/8/layout/vList6"/>
    <dgm:cxn modelId="{3FC138EC-855A-47CF-A36D-4110F370EB2D}" srcId="{60D584E6-EBFA-4B60-BAC8-A35DA361D32E}" destId="{E77D0614-5863-4780-AAE8-56146EC8CC70}" srcOrd="2" destOrd="0" parTransId="{3D3E3A4D-AD29-42E8-ADD8-510FF3FD14A7}" sibTransId="{F0F8C8CC-C348-401B-A58B-31EA3C3AA546}"/>
    <dgm:cxn modelId="{71C8D142-035B-404B-A0FB-2CB16194E3A4}" type="presParOf" srcId="{AE0D84F2-048E-49D9-BF25-4EDD4D778B6C}" destId="{64922DC8-59B4-4AC2-BD94-43687944E267}" srcOrd="0" destOrd="0" presId="urn:microsoft.com/office/officeart/2005/8/layout/vList6"/>
    <dgm:cxn modelId="{A9B9F7B6-A509-44D0-B809-B2C9E2F22E2C}" type="presParOf" srcId="{64922DC8-59B4-4AC2-BD94-43687944E267}" destId="{88B7FF78-6ABA-4A8E-85BC-2ACB7E99530B}" srcOrd="0" destOrd="0" presId="urn:microsoft.com/office/officeart/2005/8/layout/vList6"/>
    <dgm:cxn modelId="{7E9FD45D-AF57-4FE6-A93F-40A1C1E63715}" type="presParOf" srcId="{64922DC8-59B4-4AC2-BD94-43687944E267}" destId="{39CDA9E6-6525-43FA-BE83-B82BDA401173}" srcOrd="1" destOrd="0" presId="urn:microsoft.com/office/officeart/2005/8/layout/vList6"/>
    <dgm:cxn modelId="{AD9AE2E5-6ACD-4F5C-83CE-AA1732C991B7}" type="presParOf" srcId="{AE0D84F2-048E-49D9-BF25-4EDD4D778B6C}" destId="{956A340C-1D88-41EA-8751-D5F50FE074DD}" srcOrd="1" destOrd="0" presId="urn:microsoft.com/office/officeart/2005/8/layout/vList6"/>
    <dgm:cxn modelId="{EC6ED667-F7A1-4FCB-90E4-AE94F2167B6C}" type="presParOf" srcId="{AE0D84F2-048E-49D9-BF25-4EDD4D778B6C}" destId="{66A5D3B4-0092-4F15-9F15-0AF68D74FEA3}" srcOrd="2" destOrd="0" presId="urn:microsoft.com/office/officeart/2005/8/layout/vList6"/>
    <dgm:cxn modelId="{9386CAE2-DDB3-4D35-B84F-A66922B7F648}" type="presParOf" srcId="{66A5D3B4-0092-4F15-9F15-0AF68D74FEA3}" destId="{8DDBAB5E-FB7C-407E-95E6-FC20FC4CD8C9}" srcOrd="0" destOrd="0" presId="urn:microsoft.com/office/officeart/2005/8/layout/vList6"/>
    <dgm:cxn modelId="{F56CDC77-07D5-4850-83B8-1FEF86C763C6}" type="presParOf" srcId="{66A5D3B4-0092-4F15-9F15-0AF68D74FEA3}" destId="{293F21A2-7BB9-449A-AD67-E6884B528F09}" srcOrd="1" destOrd="0" presId="urn:microsoft.com/office/officeart/2005/8/layout/vList6"/>
    <dgm:cxn modelId="{AAA08E30-8F99-45FA-857C-74E3F21857FD}" type="presParOf" srcId="{AE0D84F2-048E-49D9-BF25-4EDD4D778B6C}" destId="{0440B03D-128D-437B-98F2-EBFA7D3550A0}" srcOrd="3" destOrd="0" presId="urn:microsoft.com/office/officeart/2005/8/layout/vList6"/>
    <dgm:cxn modelId="{3E865BA4-99FD-4EA1-811E-83A31020A0CC}" type="presParOf" srcId="{AE0D84F2-048E-49D9-BF25-4EDD4D778B6C}" destId="{7E95BB86-FFB5-4FBB-9B8D-70616E85FA65}" srcOrd="4" destOrd="0" presId="urn:microsoft.com/office/officeart/2005/8/layout/vList6"/>
    <dgm:cxn modelId="{76E2C7E1-19DC-41D6-861E-19648538D4E1}" type="presParOf" srcId="{7E95BB86-FFB5-4FBB-9B8D-70616E85FA65}" destId="{3856694D-80E4-4E03-A6DE-FA21E0F7C107}" srcOrd="0" destOrd="0" presId="urn:microsoft.com/office/officeart/2005/8/layout/vList6"/>
    <dgm:cxn modelId="{1F0199DA-5371-4BB9-8A4C-4DBF488C9202}" type="presParOf" srcId="{7E95BB86-FFB5-4FBB-9B8D-70616E85FA65}" destId="{AB7D6B59-8F41-4780-8E9C-B250E67F0887}" srcOrd="1" destOrd="0" presId="urn:microsoft.com/office/officeart/2005/8/layout/vList6"/>
    <dgm:cxn modelId="{7AA2793C-8BF1-481F-B4E8-3B91B0743863}" type="presParOf" srcId="{AE0D84F2-048E-49D9-BF25-4EDD4D778B6C}" destId="{B4B73A5C-A1BE-4F82-8F14-953D8B435C38}" srcOrd="5" destOrd="0" presId="urn:microsoft.com/office/officeart/2005/8/layout/vList6"/>
    <dgm:cxn modelId="{4CDC7718-C433-4BDE-B770-AAA12D10D170}" type="presParOf" srcId="{AE0D84F2-048E-49D9-BF25-4EDD4D778B6C}" destId="{466DB28B-CC17-4682-AFAE-B741EA2BDD46}" srcOrd="6" destOrd="0" presId="urn:microsoft.com/office/officeart/2005/8/layout/vList6"/>
    <dgm:cxn modelId="{1D46A4F8-CFE6-4986-A4A0-5EEF3D38A53B}" type="presParOf" srcId="{466DB28B-CC17-4682-AFAE-B741EA2BDD46}" destId="{3DE3F451-8186-4F16-A06A-08AB27D0A75F}" srcOrd="0" destOrd="0" presId="urn:microsoft.com/office/officeart/2005/8/layout/vList6"/>
    <dgm:cxn modelId="{52CE76DE-3FF9-4F0B-B948-BF4035854BBD}" type="presParOf" srcId="{466DB28B-CC17-4682-AFAE-B741EA2BDD46}" destId="{5743C4A0-62B5-4DF3-9CC9-9F294A852033}" srcOrd="1" destOrd="0" presId="urn:microsoft.com/office/officeart/2005/8/layout/vList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D584E6-EBFA-4B60-BAC8-A35DA361D32E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EBBDCA6-7751-4834-81FD-990D8A68D6D5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Modelo de dispersión</a:t>
          </a:r>
        </a:p>
      </dgm:t>
    </dgm:pt>
    <dgm:pt modelId="{ED47EE01-8449-49CE-82B4-DF586535C68E}" type="parTrans" cxnId="{77E09AB1-2B09-42C6-9966-FCE4D85A3660}">
      <dgm:prSet/>
      <dgm:spPr/>
      <dgm:t>
        <a:bodyPr/>
        <a:lstStyle/>
        <a:p>
          <a:endParaRPr lang="es-ES"/>
        </a:p>
      </dgm:t>
    </dgm:pt>
    <dgm:pt modelId="{A0EA9829-D1C7-4496-BCDD-00B2E70E1D3F}" type="sibTrans" cxnId="{77E09AB1-2B09-42C6-9966-FCE4D85A3660}">
      <dgm:prSet/>
      <dgm:spPr/>
      <dgm:t>
        <a:bodyPr/>
        <a:lstStyle/>
        <a:p>
          <a:endParaRPr lang="es-ES"/>
        </a:p>
      </dgm:t>
    </dgm:pt>
    <dgm:pt modelId="{E76BFAB1-8229-43E2-AF4E-65F141E1499C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Ecuaciones régimen Rayleigh</a:t>
          </a:r>
        </a:p>
      </dgm:t>
    </dgm:pt>
    <dgm:pt modelId="{0BB00D9A-D39D-4B72-A7E2-9ED66B275C62}" type="parTrans" cxnId="{56E2202D-9E94-4AE4-B028-DBBCC732F54D}">
      <dgm:prSet/>
      <dgm:spPr/>
      <dgm:t>
        <a:bodyPr/>
        <a:lstStyle/>
        <a:p>
          <a:endParaRPr lang="es-ES"/>
        </a:p>
      </dgm:t>
    </dgm:pt>
    <dgm:pt modelId="{9354861F-502C-4F32-BEC7-FA7E767153A0}" type="sibTrans" cxnId="{56E2202D-9E94-4AE4-B028-DBBCC732F54D}">
      <dgm:prSet/>
      <dgm:spPr/>
      <dgm:t>
        <a:bodyPr/>
        <a:lstStyle/>
        <a:p>
          <a:endParaRPr lang="es-ES"/>
        </a:p>
      </dgm:t>
    </dgm:pt>
    <dgm:pt modelId="{E77D0614-5863-4780-AAE8-56146EC8CC70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/>
            <a:t>Modelado de densidad del hollín</a:t>
          </a:r>
        </a:p>
      </dgm:t>
    </dgm:pt>
    <dgm:pt modelId="{3D3E3A4D-AD29-42E8-ADD8-510FF3FD14A7}" type="parTrans" cxnId="{3FC138EC-855A-47CF-A36D-4110F370EB2D}">
      <dgm:prSet/>
      <dgm:spPr/>
      <dgm:t>
        <a:bodyPr/>
        <a:lstStyle/>
        <a:p>
          <a:endParaRPr lang="es-ES"/>
        </a:p>
      </dgm:t>
    </dgm:pt>
    <dgm:pt modelId="{F0F8C8CC-C348-401B-A58B-31EA3C3AA546}" type="sibTrans" cxnId="{3FC138EC-855A-47CF-A36D-4110F370EB2D}">
      <dgm:prSet/>
      <dgm:spPr/>
      <dgm:t>
        <a:bodyPr/>
        <a:lstStyle/>
        <a:p>
          <a:endParaRPr lang="es-ES"/>
        </a:p>
      </dgm:t>
    </dgm:pt>
    <dgm:pt modelId="{53560943-7D67-4786-ACC7-FA1C33E8404D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Anisotropía de aglomerados</a:t>
          </a:r>
        </a:p>
      </dgm:t>
    </dgm:pt>
    <dgm:pt modelId="{513096FB-CDB2-496D-B056-EABDF8EC1F49}" type="parTrans" cxnId="{2923796A-30D6-4931-8BC3-D35BE22F751C}">
      <dgm:prSet/>
      <dgm:spPr/>
      <dgm:t>
        <a:bodyPr/>
        <a:lstStyle/>
        <a:p>
          <a:endParaRPr lang="es-ES"/>
        </a:p>
      </dgm:t>
    </dgm:pt>
    <dgm:pt modelId="{CF032691-039A-441A-9CFE-DBD8F297812F}" type="sibTrans" cxnId="{2923796A-30D6-4931-8BC3-D35BE22F751C}">
      <dgm:prSet/>
      <dgm:spPr/>
      <dgm:t>
        <a:bodyPr/>
        <a:lstStyle/>
        <a:p>
          <a:endParaRPr lang="es-ES"/>
        </a:p>
      </dgm:t>
    </dgm:pt>
    <dgm:pt modelId="{AE0D84F2-048E-49D9-BF25-4EDD4D778B6C}" type="pres">
      <dgm:prSet presAssocID="{60D584E6-EBFA-4B60-BAC8-A35DA361D32E}" presName="Name0" presStyleCnt="0">
        <dgm:presLayoutVars>
          <dgm:dir/>
          <dgm:animLvl val="lvl"/>
          <dgm:resizeHandles/>
        </dgm:presLayoutVars>
      </dgm:prSet>
      <dgm:spPr/>
    </dgm:pt>
    <dgm:pt modelId="{64922DC8-59B4-4AC2-BD94-43687944E267}" type="pres">
      <dgm:prSet presAssocID="{3EBBDCA6-7751-4834-81FD-990D8A68D6D5}" presName="linNode" presStyleCnt="0"/>
      <dgm:spPr/>
    </dgm:pt>
    <dgm:pt modelId="{88B7FF78-6ABA-4A8E-85BC-2ACB7E99530B}" type="pres">
      <dgm:prSet presAssocID="{3EBBDCA6-7751-4834-81FD-990D8A68D6D5}" presName="parentShp" presStyleLbl="node1" presStyleIdx="0" presStyleCnt="4">
        <dgm:presLayoutVars>
          <dgm:bulletEnabled val="1"/>
        </dgm:presLayoutVars>
      </dgm:prSet>
      <dgm:spPr/>
    </dgm:pt>
    <dgm:pt modelId="{39CDA9E6-6525-43FA-BE83-B82BDA401173}" type="pres">
      <dgm:prSet presAssocID="{3EBBDCA6-7751-4834-81FD-990D8A68D6D5}" presName="childShp" presStyleLbl="bgAccFollowNode1" presStyleIdx="0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956A340C-1D88-41EA-8751-D5F50FE074DD}" type="pres">
      <dgm:prSet presAssocID="{A0EA9829-D1C7-4496-BCDD-00B2E70E1D3F}" presName="spacing" presStyleCnt="0"/>
      <dgm:spPr/>
    </dgm:pt>
    <dgm:pt modelId="{66A5D3B4-0092-4F15-9F15-0AF68D74FEA3}" type="pres">
      <dgm:prSet presAssocID="{E76BFAB1-8229-43E2-AF4E-65F141E1499C}" presName="linNode" presStyleCnt="0"/>
      <dgm:spPr/>
    </dgm:pt>
    <dgm:pt modelId="{8DDBAB5E-FB7C-407E-95E6-FC20FC4CD8C9}" type="pres">
      <dgm:prSet presAssocID="{E76BFAB1-8229-43E2-AF4E-65F141E1499C}" presName="parentShp" presStyleLbl="node1" presStyleIdx="1" presStyleCnt="4">
        <dgm:presLayoutVars>
          <dgm:bulletEnabled val="1"/>
        </dgm:presLayoutVars>
      </dgm:prSet>
      <dgm:spPr/>
    </dgm:pt>
    <dgm:pt modelId="{293F21A2-7BB9-449A-AD67-E6884B528F09}" type="pres">
      <dgm:prSet presAssocID="{E76BFAB1-8229-43E2-AF4E-65F141E1499C}" presName="childShp" presStyleLbl="bgAccFollowNode1" presStyleIdx="1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0440B03D-128D-437B-98F2-EBFA7D3550A0}" type="pres">
      <dgm:prSet presAssocID="{9354861F-502C-4F32-BEC7-FA7E767153A0}" presName="spacing" presStyleCnt="0"/>
      <dgm:spPr/>
    </dgm:pt>
    <dgm:pt modelId="{7E95BB86-FFB5-4FBB-9B8D-70616E85FA65}" type="pres">
      <dgm:prSet presAssocID="{E77D0614-5863-4780-AAE8-56146EC8CC70}" presName="linNode" presStyleCnt="0"/>
      <dgm:spPr/>
    </dgm:pt>
    <dgm:pt modelId="{3856694D-80E4-4E03-A6DE-FA21E0F7C107}" type="pres">
      <dgm:prSet presAssocID="{E77D0614-5863-4780-AAE8-56146EC8CC70}" presName="parentShp" presStyleLbl="node1" presStyleIdx="2" presStyleCnt="4">
        <dgm:presLayoutVars>
          <dgm:bulletEnabled val="1"/>
        </dgm:presLayoutVars>
      </dgm:prSet>
      <dgm:spPr/>
    </dgm:pt>
    <dgm:pt modelId="{AB7D6B59-8F41-4780-8E9C-B250E67F0887}" type="pres">
      <dgm:prSet presAssocID="{E77D0614-5863-4780-AAE8-56146EC8CC70}" presName="childShp" presStyleLbl="bgAccFollowNode1" presStyleIdx="2" presStyleCnt="4">
        <dgm:presLayoutVars>
          <dgm:bulletEnabled val="1"/>
        </dgm:presLayoutVars>
      </dgm:prSet>
      <dgm:spPr>
        <a:ln>
          <a:solidFill>
            <a:srgbClr val="C00000">
              <a:alpha val="90000"/>
            </a:srgbClr>
          </a:solidFill>
        </a:ln>
      </dgm:spPr>
    </dgm:pt>
    <dgm:pt modelId="{B4B73A5C-A1BE-4F82-8F14-953D8B435C38}" type="pres">
      <dgm:prSet presAssocID="{F0F8C8CC-C348-401B-A58B-31EA3C3AA546}" presName="spacing" presStyleCnt="0"/>
      <dgm:spPr/>
    </dgm:pt>
    <dgm:pt modelId="{466DB28B-CC17-4682-AFAE-B741EA2BDD46}" type="pres">
      <dgm:prSet presAssocID="{53560943-7D67-4786-ACC7-FA1C33E8404D}" presName="linNode" presStyleCnt="0"/>
      <dgm:spPr/>
    </dgm:pt>
    <dgm:pt modelId="{3DE3F451-8186-4F16-A06A-08AB27D0A75F}" type="pres">
      <dgm:prSet presAssocID="{53560943-7D67-4786-ACC7-FA1C33E8404D}" presName="parentShp" presStyleLbl="node1" presStyleIdx="3" presStyleCnt="4">
        <dgm:presLayoutVars>
          <dgm:bulletEnabled val="1"/>
        </dgm:presLayoutVars>
      </dgm:prSet>
      <dgm:spPr/>
    </dgm:pt>
    <dgm:pt modelId="{5743C4A0-62B5-4DF3-9CC9-9F294A852033}" type="pres">
      <dgm:prSet presAssocID="{53560943-7D67-4786-ACC7-FA1C33E8404D}" presName="childShp" presStyleLbl="bgAccFollowNode1" presStyleIdx="3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</dgm:ptLst>
  <dgm:cxnLst>
    <dgm:cxn modelId="{D9566B1F-4171-45F9-A4B2-64C2DB43324D}" type="presOf" srcId="{60D584E6-EBFA-4B60-BAC8-A35DA361D32E}" destId="{AE0D84F2-048E-49D9-BF25-4EDD4D778B6C}" srcOrd="0" destOrd="0" presId="urn:microsoft.com/office/officeart/2005/8/layout/vList6"/>
    <dgm:cxn modelId="{5B08B82A-D93A-487B-BCCF-E5093A77549B}" type="presOf" srcId="{E76BFAB1-8229-43E2-AF4E-65F141E1499C}" destId="{8DDBAB5E-FB7C-407E-95E6-FC20FC4CD8C9}" srcOrd="0" destOrd="0" presId="urn:microsoft.com/office/officeart/2005/8/layout/vList6"/>
    <dgm:cxn modelId="{56E2202D-9E94-4AE4-B028-DBBCC732F54D}" srcId="{60D584E6-EBFA-4B60-BAC8-A35DA361D32E}" destId="{E76BFAB1-8229-43E2-AF4E-65F141E1499C}" srcOrd="1" destOrd="0" parTransId="{0BB00D9A-D39D-4B72-A7E2-9ED66B275C62}" sibTransId="{9354861F-502C-4F32-BEC7-FA7E767153A0}"/>
    <dgm:cxn modelId="{2923796A-30D6-4931-8BC3-D35BE22F751C}" srcId="{60D584E6-EBFA-4B60-BAC8-A35DA361D32E}" destId="{53560943-7D67-4786-ACC7-FA1C33E8404D}" srcOrd="3" destOrd="0" parTransId="{513096FB-CDB2-496D-B056-EABDF8EC1F49}" sibTransId="{CF032691-039A-441A-9CFE-DBD8F297812F}"/>
    <dgm:cxn modelId="{CC7BEB70-C208-4E9E-B269-1FD5C0E68C1B}" type="presOf" srcId="{53560943-7D67-4786-ACC7-FA1C33E8404D}" destId="{3DE3F451-8186-4F16-A06A-08AB27D0A75F}" srcOrd="0" destOrd="0" presId="urn:microsoft.com/office/officeart/2005/8/layout/vList6"/>
    <dgm:cxn modelId="{10C2A272-C787-41B8-9EA0-7A7B7F3601F4}" type="presOf" srcId="{3EBBDCA6-7751-4834-81FD-990D8A68D6D5}" destId="{88B7FF78-6ABA-4A8E-85BC-2ACB7E99530B}" srcOrd="0" destOrd="0" presId="urn:microsoft.com/office/officeart/2005/8/layout/vList6"/>
    <dgm:cxn modelId="{77E09AB1-2B09-42C6-9966-FCE4D85A3660}" srcId="{60D584E6-EBFA-4B60-BAC8-A35DA361D32E}" destId="{3EBBDCA6-7751-4834-81FD-990D8A68D6D5}" srcOrd="0" destOrd="0" parTransId="{ED47EE01-8449-49CE-82B4-DF586535C68E}" sibTransId="{A0EA9829-D1C7-4496-BCDD-00B2E70E1D3F}"/>
    <dgm:cxn modelId="{4B0354D7-F7B5-4E36-854D-60BBF830C34A}" type="presOf" srcId="{E77D0614-5863-4780-AAE8-56146EC8CC70}" destId="{3856694D-80E4-4E03-A6DE-FA21E0F7C107}" srcOrd="0" destOrd="0" presId="urn:microsoft.com/office/officeart/2005/8/layout/vList6"/>
    <dgm:cxn modelId="{3FC138EC-855A-47CF-A36D-4110F370EB2D}" srcId="{60D584E6-EBFA-4B60-BAC8-A35DA361D32E}" destId="{E77D0614-5863-4780-AAE8-56146EC8CC70}" srcOrd="2" destOrd="0" parTransId="{3D3E3A4D-AD29-42E8-ADD8-510FF3FD14A7}" sibTransId="{F0F8C8CC-C348-401B-A58B-31EA3C3AA546}"/>
    <dgm:cxn modelId="{71C8D142-035B-404B-A0FB-2CB16194E3A4}" type="presParOf" srcId="{AE0D84F2-048E-49D9-BF25-4EDD4D778B6C}" destId="{64922DC8-59B4-4AC2-BD94-43687944E267}" srcOrd="0" destOrd="0" presId="urn:microsoft.com/office/officeart/2005/8/layout/vList6"/>
    <dgm:cxn modelId="{A9B9F7B6-A509-44D0-B809-B2C9E2F22E2C}" type="presParOf" srcId="{64922DC8-59B4-4AC2-BD94-43687944E267}" destId="{88B7FF78-6ABA-4A8E-85BC-2ACB7E99530B}" srcOrd="0" destOrd="0" presId="urn:microsoft.com/office/officeart/2005/8/layout/vList6"/>
    <dgm:cxn modelId="{7E9FD45D-AF57-4FE6-A93F-40A1C1E63715}" type="presParOf" srcId="{64922DC8-59B4-4AC2-BD94-43687944E267}" destId="{39CDA9E6-6525-43FA-BE83-B82BDA401173}" srcOrd="1" destOrd="0" presId="urn:microsoft.com/office/officeart/2005/8/layout/vList6"/>
    <dgm:cxn modelId="{AD9AE2E5-6ACD-4F5C-83CE-AA1732C991B7}" type="presParOf" srcId="{AE0D84F2-048E-49D9-BF25-4EDD4D778B6C}" destId="{956A340C-1D88-41EA-8751-D5F50FE074DD}" srcOrd="1" destOrd="0" presId="urn:microsoft.com/office/officeart/2005/8/layout/vList6"/>
    <dgm:cxn modelId="{EC6ED667-F7A1-4FCB-90E4-AE94F2167B6C}" type="presParOf" srcId="{AE0D84F2-048E-49D9-BF25-4EDD4D778B6C}" destId="{66A5D3B4-0092-4F15-9F15-0AF68D74FEA3}" srcOrd="2" destOrd="0" presId="urn:microsoft.com/office/officeart/2005/8/layout/vList6"/>
    <dgm:cxn modelId="{9386CAE2-DDB3-4D35-B84F-A66922B7F648}" type="presParOf" srcId="{66A5D3B4-0092-4F15-9F15-0AF68D74FEA3}" destId="{8DDBAB5E-FB7C-407E-95E6-FC20FC4CD8C9}" srcOrd="0" destOrd="0" presId="urn:microsoft.com/office/officeart/2005/8/layout/vList6"/>
    <dgm:cxn modelId="{F56CDC77-07D5-4850-83B8-1FEF86C763C6}" type="presParOf" srcId="{66A5D3B4-0092-4F15-9F15-0AF68D74FEA3}" destId="{293F21A2-7BB9-449A-AD67-E6884B528F09}" srcOrd="1" destOrd="0" presId="urn:microsoft.com/office/officeart/2005/8/layout/vList6"/>
    <dgm:cxn modelId="{AAA08E30-8F99-45FA-857C-74E3F21857FD}" type="presParOf" srcId="{AE0D84F2-048E-49D9-BF25-4EDD4D778B6C}" destId="{0440B03D-128D-437B-98F2-EBFA7D3550A0}" srcOrd="3" destOrd="0" presId="urn:microsoft.com/office/officeart/2005/8/layout/vList6"/>
    <dgm:cxn modelId="{3E865BA4-99FD-4EA1-811E-83A31020A0CC}" type="presParOf" srcId="{AE0D84F2-048E-49D9-BF25-4EDD4D778B6C}" destId="{7E95BB86-FFB5-4FBB-9B8D-70616E85FA65}" srcOrd="4" destOrd="0" presId="urn:microsoft.com/office/officeart/2005/8/layout/vList6"/>
    <dgm:cxn modelId="{76E2C7E1-19DC-41D6-861E-19648538D4E1}" type="presParOf" srcId="{7E95BB86-FFB5-4FBB-9B8D-70616E85FA65}" destId="{3856694D-80E4-4E03-A6DE-FA21E0F7C107}" srcOrd="0" destOrd="0" presId="urn:microsoft.com/office/officeart/2005/8/layout/vList6"/>
    <dgm:cxn modelId="{1F0199DA-5371-4BB9-8A4C-4DBF488C9202}" type="presParOf" srcId="{7E95BB86-FFB5-4FBB-9B8D-70616E85FA65}" destId="{AB7D6B59-8F41-4780-8E9C-B250E67F0887}" srcOrd="1" destOrd="0" presId="urn:microsoft.com/office/officeart/2005/8/layout/vList6"/>
    <dgm:cxn modelId="{7AA2793C-8BF1-481F-B4E8-3B91B0743863}" type="presParOf" srcId="{AE0D84F2-048E-49D9-BF25-4EDD4D778B6C}" destId="{B4B73A5C-A1BE-4F82-8F14-953D8B435C38}" srcOrd="5" destOrd="0" presId="urn:microsoft.com/office/officeart/2005/8/layout/vList6"/>
    <dgm:cxn modelId="{4CDC7718-C433-4BDE-B770-AAA12D10D170}" type="presParOf" srcId="{AE0D84F2-048E-49D9-BF25-4EDD4D778B6C}" destId="{466DB28B-CC17-4682-AFAE-B741EA2BDD46}" srcOrd="6" destOrd="0" presId="urn:microsoft.com/office/officeart/2005/8/layout/vList6"/>
    <dgm:cxn modelId="{1D46A4F8-CFE6-4986-A4A0-5EEF3D38A53B}" type="presParOf" srcId="{466DB28B-CC17-4682-AFAE-B741EA2BDD46}" destId="{3DE3F451-8186-4F16-A06A-08AB27D0A75F}" srcOrd="0" destOrd="0" presId="urn:microsoft.com/office/officeart/2005/8/layout/vList6"/>
    <dgm:cxn modelId="{52CE76DE-3FF9-4F0B-B948-BF4035854BBD}" type="presParOf" srcId="{466DB28B-CC17-4682-AFAE-B741EA2BDD46}" destId="{5743C4A0-62B5-4DF3-9CC9-9F294A852033}" srcOrd="1" destOrd="0" presId="urn:microsoft.com/office/officeart/2005/8/layout/vList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D584E6-EBFA-4B60-BAC8-A35DA361D32E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EBBDCA6-7751-4834-81FD-990D8A68D6D5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Modelo de dispersión</a:t>
          </a:r>
        </a:p>
      </dgm:t>
    </dgm:pt>
    <dgm:pt modelId="{ED47EE01-8449-49CE-82B4-DF586535C68E}" type="parTrans" cxnId="{77E09AB1-2B09-42C6-9966-FCE4D85A3660}">
      <dgm:prSet/>
      <dgm:spPr/>
      <dgm:t>
        <a:bodyPr/>
        <a:lstStyle/>
        <a:p>
          <a:endParaRPr lang="es-ES"/>
        </a:p>
      </dgm:t>
    </dgm:pt>
    <dgm:pt modelId="{A0EA9829-D1C7-4496-BCDD-00B2E70E1D3F}" type="sibTrans" cxnId="{77E09AB1-2B09-42C6-9966-FCE4D85A3660}">
      <dgm:prSet/>
      <dgm:spPr/>
      <dgm:t>
        <a:bodyPr/>
        <a:lstStyle/>
        <a:p>
          <a:endParaRPr lang="es-ES"/>
        </a:p>
      </dgm:t>
    </dgm:pt>
    <dgm:pt modelId="{E76BFAB1-8229-43E2-AF4E-65F141E1499C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Ecuaciones régimen Rayleigh</a:t>
          </a:r>
        </a:p>
      </dgm:t>
    </dgm:pt>
    <dgm:pt modelId="{0BB00D9A-D39D-4B72-A7E2-9ED66B275C62}" type="parTrans" cxnId="{56E2202D-9E94-4AE4-B028-DBBCC732F54D}">
      <dgm:prSet/>
      <dgm:spPr/>
      <dgm:t>
        <a:bodyPr/>
        <a:lstStyle/>
        <a:p>
          <a:endParaRPr lang="es-ES"/>
        </a:p>
      </dgm:t>
    </dgm:pt>
    <dgm:pt modelId="{9354861F-502C-4F32-BEC7-FA7E767153A0}" type="sibTrans" cxnId="{56E2202D-9E94-4AE4-B028-DBBCC732F54D}">
      <dgm:prSet/>
      <dgm:spPr/>
      <dgm:t>
        <a:bodyPr/>
        <a:lstStyle/>
        <a:p>
          <a:endParaRPr lang="es-ES"/>
        </a:p>
      </dgm:t>
    </dgm:pt>
    <dgm:pt modelId="{E77D0614-5863-4780-AAE8-56146EC8CC70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Modelado de densidad del hollín</a:t>
          </a:r>
        </a:p>
      </dgm:t>
    </dgm:pt>
    <dgm:pt modelId="{3D3E3A4D-AD29-42E8-ADD8-510FF3FD14A7}" type="parTrans" cxnId="{3FC138EC-855A-47CF-A36D-4110F370EB2D}">
      <dgm:prSet/>
      <dgm:spPr/>
      <dgm:t>
        <a:bodyPr/>
        <a:lstStyle/>
        <a:p>
          <a:endParaRPr lang="es-ES"/>
        </a:p>
      </dgm:t>
    </dgm:pt>
    <dgm:pt modelId="{F0F8C8CC-C348-401B-A58B-31EA3C3AA546}" type="sibTrans" cxnId="{3FC138EC-855A-47CF-A36D-4110F370EB2D}">
      <dgm:prSet/>
      <dgm:spPr/>
      <dgm:t>
        <a:bodyPr/>
        <a:lstStyle/>
        <a:p>
          <a:endParaRPr lang="es-ES"/>
        </a:p>
      </dgm:t>
    </dgm:pt>
    <dgm:pt modelId="{53560943-7D67-4786-ACC7-FA1C33E8404D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/>
            <a:t>Anisotropía de aglomerados</a:t>
          </a:r>
        </a:p>
      </dgm:t>
    </dgm:pt>
    <dgm:pt modelId="{513096FB-CDB2-496D-B056-EABDF8EC1F49}" type="parTrans" cxnId="{2923796A-30D6-4931-8BC3-D35BE22F751C}">
      <dgm:prSet/>
      <dgm:spPr/>
      <dgm:t>
        <a:bodyPr/>
        <a:lstStyle/>
        <a:p>
          <a:endParaRPr lang="es-ES"/>
        </a:p>
      </dgm:t>
    </dgm:pt>
    <dgm:pt modelId="{CF032691-039A-441A-9CFE-DBD8F297812F}" type="sibTrans" cxnId="{2923796A-30D6-4931-8BC3-D35BE22F751C}">
      <dgm:prSet/>
      <dgm:spPr/>
      <dgm:t>
        <a:bodyPr/>
        <a:lstStyle/>
        <a:p>
          <a:endParaRPr lang="es-ES"/>
        </a:p>
      </dgm:t>
    </dgm:pt>
    <dgm:pt modelId="{AE0D84F2-048E-49D9-BF25-4EDD4D778B6C}" type="pres">
      <dgm:prSet presAssocID="{60D584E6-EBFA-4B60-BAC8-A35DA361D32E}" presName="Name0" presStyleCnt="0">
        <dgm:presLayoutVars>
          <dgm:dir/>
          <dgm:animLvl val="lvl"/>
          <dgm:resizeHandles/>
        </dgm:presLayoutVars>
      </dgm:prSet>
      <dgm:spPr/>
    </dgm:pt>
    <dgm:pt modelId="{64922DC8-59B4-4AC2-BD94-43687944E267}" type="pres">
      <dgm:prSet presAssocID="{3EBBDCA6-7751-4834-81FD-990D8A68D6D5}" presName="linNode" presStyleCnt="0"/>
      <dgm:spPr/>
    </dgm:pt>
    <dgm:pt modelId="{88B7FF78-6ABA-4A8E-85BC-2ACB7E99530B}" type="pres">
      <dgm:prSet presAssocID="{3EBBDCA6-7751-4834-81FD-990D8A68D6D5}" presName="parentShp" presStyleLbl="node1" presStyleIdx="0" presStyleCnt="4">
        <dgm:presLayoutVars>
          <dgm:bulletEnabled val="1"/>
        </dgm:presLayoutVars>
      </dgm:prSet>
      <dgm:spPr/>
    </dgm:pt>
    <dgm:pt modelId="{39CDA9E6-6525-43FA-BE83-B82BDA401173}" type="pres">
      <dgm:prSet presAssocID="{3EBBDCA6-7751-4834-81FD-990D8A68D6D5}" presName="childShp" presStyleLbl="bgAccFollowNode1" presStyleIdx="0" presStyleCnt="4">
        <dgm:presLayoutVars>
          <dgm:bulletEnabled val="1"/>
        </dgm:presLayoutVars>
      </dgm:prSet>
      <dgm:spPr>
        <a:ln>
          <a:solidFill>
            <a:schemeClr val="bg1">
              <a:lumMod val="95000"/>
              <a:alpha val="90000"/>
            </a:schemeClr>
          </a:solidFill>
        </a:ln>
      </dgm:spPr>
    </dgm:pt>
    <dgm:pt modelId="{956A340C-1D88-41EA-8751-D5F50FE074DD}" type="pres">
      <dgm:prSet presAssocID="{A0EA9829-D1C7-4496-BCDD-00B2E70E1D3F}" presName="spacing" presStyleCnt="0"/>
      <dgm:spPr/>
    </dgm:pt>
    <dgm:pt modelId="{66A5D3B4-0092-4F15-9F15-0AF68D74FEA3}" type="pres">
      <dgm:prSet presAssocID="{E76BFAB1-8229-43E2-AF4E-65F141E1499C}" presName="linNode" presStyleCnt="0"/>
      <dgm:spPr/>
    </dgm:pt>
    <dgm:pt modelId="{8DDBAB5E-FB7C-407E-95E6-FC20FC4CD8C9}" type="pres">
      <dgm:prSet presAssocID="{E76BFAB1-8229-43E2-AF4E-65F141E1499C}" presName="parentShp" presStyleLbl="node1" presStyleIdx="1" presStyleCnt="4">
        <dgm:presLayoutVars>
          <dgm:bulletEnabled val="1"/>
        </dgm:presLayoutVars>
      </dgm:prSet>
      <dgm:spPr/>
    </dgm:pt>
    <dgm:pt modelId="{293F21A2-7BB9-449A-AD67-E6884B528F09}" type="pres">
      <dgm:prSet presAssocID="{E76BFAB1-8229-43E2-AF4E-65F141E1499C}" presName="childShp" presStyleLbl="bgAccFollowNode1" presStyleIdx="1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0440B03D-128D-437B-98F2-EBFA7D3550A0}" type="pres">
      <dgm:prSet presAssocID="{9354861F-502C-4F32-BEC7-FA7E767153A0}" presName="spacing" presStyleCnt="0"/>
      <dgm:spPr/>
    </dgm:pt>
    <dgm:pt modelId="{7E95BB86-FFB5-4FBB-9B8D-70616E85FA65}" type="pres">
      <dgm:prSet presAssocID="{E77D0614-5863-4780-AAE8-56146EC8CC70}" presName="linNode" presStyleCnt="0"/>
      <dgm:spPr/>
    </dgm:pt>
    <dgm:pt modelId="{3856694D-80E4-4E03-A6DE-FA21E0F7C107}" type="pres">
      <dgm:prSet presAssocID="{E77D0614-5863-4780-AAE8-56146EC8CC70}" presName="parentShp" presStyleLbl="node1" presStyleIdx="2" presStyleCnt="4">
        <dgm:presLayoutVars>
          <dgm:bulletEnabled val="1"/>
        </dgm:presLayoutVars>
      </dgm:prSet>
      <dgm:spPr/>
    </dgm:pt>
    <dgm:pt modelId="{AB7D6B59-8F41-4780-8E9C-B250E67F0887}" type="pres">
      <dgm:prSet presAssocID="{E77D0614-5863-4780-AAE8-56146EC8CC70}" presName="childShp" presStyleLbl="bgAccFollowNode1" presStyleIdx="2" presStyleCnt="4">
        <dgm:presLayoutVars>
          <dgm:bulletEnabled val="1"/>
        </dgm:presLayoutVars>
      </dgm:prSet>
      <dgm:spPr>
        <a:ln>
          <a:solidFill>
            <a:schemeClr val="bg1">
              <a:alpha val="90000"/>
            </a:schemeClr>
          </a:solidFill>
        </a:ln>
      </dgm:spPr>
    </dgm:pt>
    <dgm:pt modelId="{B4B73A5C-A1BE-4F82-8F14-953D8B435C38}" type="pres">
      <dgm:prSet presAssocID="{F0F8C8CC-C348-401B-A58B-31EA3C3AA546}" presName="spacing" presStyleCnt="0"/>
      <dgm:spPr/>
    </dgm:pt>
    <dgm:pt modelId="{466DB28B-CC17-4682-AFAE-B741EA2BDD46}" type="pres">
      <dgm:prSet presAssocID="{53560943-7D67-4786-ACC7-FA1C33E8404D}" presName="linNode" presStyleCnt="0"/>
      <dgm:spPr/>
    </dgm:pt>
    <dgm:pt modelId="{3DE3F451-8186-4F16-A06A-08AB27D0A75F}" type="pres">
      <dgm:prSet presAssocID="{53560943-7D67-4786-ACC7-FA1C33E8404D}" presName="parentShp" presStyleLbl="node1" presStyleIdx="3" presStyleCnt="4">
        <dgm:presLayoutVars>
          <dgm:bulletEnabled val="1"/>
        </dgm:presLayoutVars>
      </dgm:prSet>
      <dgm:spPr/>
    </dgm:pt>
    <dgm:pt modelId="{5743C4A0-62B5-4DF3-9CC9-9F294A852033}" type="pres">
      <dgm:prSet presAssocID="{53560943-7D67-4786-ACC7-FA1C33E8404D}" presName="childShp" presStyleLbl="bgAccFollowNode1" presStyleIdx="3" presStyleCnt="4">
        <dgm:presLayoutVars>
          <dgm:bulletEnabled val="1"/>
        </dgm:presLayoutVars>
      </dgm:prSet>
      <dgm:spPr>
        <a:ln>
          <a:solidFill>
            <a:srgbClr val="C00000">
              <a:alpha val="90000"/>
            </a:srgbClr>
          </a:solidFill>
        </a:ln>
      </dgm:spPr>
    </dgm:pt>
  </dgm:ptLst>
  <dgm:cxnLst>
    <dgm:cxn modelId="{D9566B1F-4171-45F9-A4B2-64C2DB43324D}" type="presOf" srcId="{60D584E6-EBFA-4B60-BAC8-A35DA361D32E}" destId="{AE0D84F2-048E-49D9-BF25-4EDD4D778B6C}" srcOrd="0" destOrd="0" presId="urn:microsoft.com/office/officeart/2005/8/layout/vList6"/>
    <dgm:cxn modelId="{5B08B82A-D93A-487B-BCCF-E5093A77549B}" type="presOf" srcId="{E76BFAB1-8229-43E2-AF4E-65F141E1499C}" destId="{8DDBAB5E-FB7C-407E-95E6-FC20FC4CD8C9}" srcOrd="0" destOrd="0" presId="urn:microsoft.com/office/officeart/2005/8/layout/vList6"/>
    <dgm:cxn modelId="{56E2202D-9E94-4AE4-B028-DBBCC732F54D}" srcId="{60D584E6-EBFA-4B60-BAC8-A35DA361D32E}" destId="{E76BFAB1-8229-43E2-AF4E-65F141E1499C}" srcOrd="1" destOrd="0" parTransId="{0BB00D9A-D39D-4B72-A7E2-9ED66B275C62}" sibTransId="{9354861F-502C-4F32-BEC7-FA7E767153A0}"/>
    <dgm:cxn modelId="{2923796A-30D6-4931-8BC3-D35BE22F751C}" srcId="{60D584E6-EBFA-4B60-BAC8-A35DA361D32E}" destId="{53560943-7D67-4786-ACC7-FA1C33E8404D}" srcOrd="3" destOrd="0" parTransId="{513096FB-CDB2-496D-B056-EABDF8EC1F49}" sibTransId="{CF032691-039A-441A-9CFE-DBD8F297812F}"/>
    <dgm:cxn modelId="{CC7BEB70-C208-4E9E-B269-1FD5C0E68C1B}" type="presOf" srcId="{53560943-7D67-4786-ACC7-FA1C33E8404D}" destId="{3DE3F451-8186-4F16-A06A-08AB27D0A75F}" srcOrd="0" destOrd="0" presId="urn:microsoft.com/office/officeart/2005/8/layout/vList6"/>
    <dgm:cxn modelId="{10C2A272-C787-41B8-9EA0-7A7B7F3601F4}" type="presOf" srcId="{3EBBDCA6-7751-4834-81FD-990D8A68D6D5}" destId="{88B7FF78-6ABA-4A8E-85BC-2ACB7E99530B}" srcOrd="0" destOrd="0" presId="urn:microsoft.com/office/officeart/2005/8/layout/vList6"/>
    <dgm:cxn modelId="{77E09AB1-2B09-42C6-9966-FCE4D85A3660}" srcId="{60D584E6-EBFA-4B60-BAC8-A35DA361D32E}" destId="{3EBBDCA6-7751-4834-81FD-990D8A68D6D5}" srcOrd="0" destOrd="0" parTransId="{ED47EE01-8449-49CE-82B4-DF586535C68E}" sibTransId="{A0EA9829-D1C7-4496-BCDD-00B2E70E1D3F}"/>
    <dgm:cxn modelId="{4B0354D7-F7B5-4E36-854D-60BBF830C34A}" type="presOf" srcId="{E77D0614-5863-4780-AAE8-56146EC8CC70}" destId="{3856694D-80E4-4E03-A6DE-FA21E0F7C107}" srcOrd="0" destOrd="0" presId="urn:microsoft.com/office/officeart/2005/8/layout/vList6"/>
    <dgm:cxn modelId="{3FC138EC-855A-47CF-A36D-4110F370EB2D}" srcId="{60D584E6-EBFA-4B60-BAC8-A35DA361D32E}" destId="{E77D0614-5863-4780-AAE8-56146EC8CC70}" srcOrd="2" destOrd="0" parTransId="{3D3E3A4D-AD29-42E8-ADD8-510FF3FD14A7}" sibTransId="{F0F8C8CC-C348-401B-A58B-31EA3C3AA546}"/>
    <dgm:cxn modelId="{71C8D142-035B-404B-A0FB-2CB16194E3A4}" type="presParOf" srcId="{AE0D84F2-048E-49D9-BF25-4EDD4D778B6C}" destId="{64922DC8-59B4-4AC2-BD94-43687944E267}" srcOrd="0" destOrd="0" presId="urn:microsoft.com/office/officeart/2005/8/layout/vList6"/>
    <dgm:cxn modelId="{A9B9F7B6-A509-44D0-B809-B2C9E2F22E2C}" type="presParOf" srcId="{64922DC8-59B4-4AC2-BD94-43687944E267}" destId="{88B7FF78-6ABA-4A8E-85BC-2ACB7E99530B}" srcOrd="0" destOrd="0" presId="urn:microsoft.com/office/officeart/2005/8/layout/vList6"/>
    <dgm:cxn modelId="{7E9FD45D-AF57-4FE6-A93F-40A1C1E63715}" type="presParOf" srcId="{64922DC8-59B4-4AC2-BD94-43687944E267}" destId="{39CDA9E6-6525-43FA-BE83-B82BDA401173}" srcOrd="1" destOrd="0" presId="urn:microsoft.com/office/officeart/2005/8/layout/vList6"/>
    <dgm:cxn modelId="{AD9AE2E5-6ACD-4F5C-83CE-AA1732C991B7}" type="presParOf" srcId="{AE0D84F2-048E-49D9-BF25-4EDD4D778B6C}" destId="{956A340C-1D88-41EA-8751-D5F50FE074DD}" srcOrd="1" destOrd="0" presId="urn:microsoft.com/office/officeart/2005/8/layout/vList6"/>
    <dgm:cxn modelId="{EC6ED667-F7A1-4FCB-90E4-AE94F2167B6C}" type="presParOf" srcId="{AE0D84F2-048E-49D9-BF25-4EDD4D778B6C}" destId="{66A5D3B4-0092-4F15-9F15-0AF68D74FEA3}" srcOrd="2" destOrd="0" presId="urn:microsoft.com/office/officeart/2005/8/layout/vList6"/>
    <dgm:cxn modelId="{9386CAE2-DDB3-4D35-B84F-A66922B7F648}" type="presParOf" srcId="{66A5D3B4-0092-4F15-9F15-0AF68D74FEA3}" destId="{8DDBAB5E-FB7C-407E-95E6-FC20FC4CD8C9}" srcOrd="0" destOrd="0" presId="urn:microsoft.com/office/officeart/2005/8/layout/vList6"/>
    <dgm:cxn modelId="{F56CDC77-07D5-4850-83B8-1FEF86C763C6}" type="presParOf" srcId="{66A5D3B4-0092-4F15-9F15-0AF68D74FEA3}" destId="{293F21A2-7BB9-449A-AD67-E6884B528F09}" srcOrd="1" destOrd="0" presId="urn:microsoft.com/office/officeart/2005/8/layout/vList6"/>
    <dgm:cxn modelId="{AAA08E30-8F99-45FA-857C-74E3F21857FD}" type="presParOf" srcId="{AE0D84F2-048E-49D9-BF25-4EDD4D778B6C}" destId="{0440B03D-128D-437B-98F2-EBFA7D3550A0}" srcOrd="3" destOrd="0" presId="urn:microsoft.com/office/officeart/2005/8/layout/vList6"/>
    <dgm:cxn modelId="{3E865BA4-99FD-4EA1-811E-83A31020A0CC}" type="presParOf" srcId="{AE0D84F2-048E-49D9-BF25-4EDD4D778B6C}" destId="{7E95BB86-FFB5-4FBB-9B8D-70616E85FA65}" srcOrd="4" destOrd="0" presId="urn:microsoft.com/office/officeart/2005/8/layout/vList6"/>
    <dgm:cxn modelId="{76E2C7E1-19DC-41D6-861E-19648538D4E1}" type="presParOf" srcId="{7E95BB86-FFB5-4FBB-9B8D-70616E85FA65}" destId="{3856694D-80E4-4E03-A6DE-FA21E0F7C107}" srcOrd="0" destOrd="0" presId="urn:microsoft.com/office/officeart/2005/8/layout/vList6"/>
    <dgm:cxn modelId="{1F0199DA-5371-4BB9-8A4C-4DBF488C9202}" type="presParOf" srcId="{7E95BB86-FFB5-4FBB-9B8D-70616E85FA65}" destId="{AB7D6B59-8F41-4780-8E9C-B250E67F0887}" srcOrd="1" destOrd="0" presId="urn:microsoft.com/office/officeart/2005/8/layout/vList6"/>
    <dgm:cxn modelId="{7AA2793C-8BF1-481F-B4E8-3B91B0743863}" type="presParOf" srcId="{AE0D84F2-048E-49D9-BF25-4EDD4D778B6C}" destId="{B4B73A5C-A1BE-4F82-8F14-953D8B435C38}" srcOrd="5" destOrd="0" presId="urn:microsoft.com/office/officeart/2005/8/layout/vList6"/>
    <dgm:cxn modelId="{4CDC7718-C433-4BDE-B770-AAA12D10D170}" type="presParOf" srcId="{AE0D84F2-048E-49D9-BF25-4EDD4D778B6C}" destId="{466DB28B-CC17-4682-AFAE-B741EA2BDD46}" srcOrd="6" destOrd="0" presId="urn:microsoft.com/office/officeart/2005/8/layout/vList6"/>
    <dgm:cxn modelId="{1D46A4F8-CFE6-4986-A4A0-5EEF3D38A53B}" type="presParOf" srcId="{466DB28B-CC17-4682-AFAE-B741EA2BDD46}" destId="{3DE3F451-8186-4F16-A06A-08AB27D0A75F}" srcOrd="0" destOrd="0" presId="urn:microsoft.com/office/officeart/2005/8/layout/vList6"/>
    <dgm:cxn modelId="{52CE76DE-3FF9-4F0B-B948-BF4035854BBD}" type="presParOf" srcId="{466DB28B-CC17-4682-AFAE-B741EA2BDD46}" destId="{5743C4A0-62B5-4DF3-9CC9-9F294A852033}" srcOrd="1" destOrd="0" presId="urn:microsoft.com/office/officeart/2005/8/layout/vList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DA9E6-6525-43FA-BE83-B82BDA401173}">
      <dsp:nvSpPr>
        <dsp:cNvPr id="0" name=""/>
        <dsp:cNvSpPr/>
      </dsp:nvSpPr>
      <dsp:spPr>
        <a:xfrm>
          <a:off x="1520245" y="108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7FF78-6ABA-4A8E-85BC-2ACB7E99530B}">
      <dsp:nvSpPr>
        <dsp:cNvPr id="0" name=""/>
        <dsp:cNvSpPr/>
      </dsp:nvSpPr>
      <dsp:spPr>
        <a:xfrm>
          <a:off x="0" y="108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Modelo de dispersión</a:t>
          </a:r>
        </a:p>
      </dsp:txBody>
      <dsp:txXfrm>
        <a:off x="42017" y="43101"/>
        <a:ext cx="1436211" cy="776680"/>
      </dsp:txXfrm>
    </dsp:sp>
    <dsp:sp modelId="{293F21A2-7BB9-449A-AD67-E6884B528F09}">
      <dsp:nvSpPr>
        <dsp:cNvPr id="0" name=""/>
        <dsp:cNvSpPr/>
      </dsp:nvSpPr>
      <dsp:spPr>
        <a:xfrm>
          <a:off x="1520245" y="947871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BAB5E-FB7C-407E-95E6-FC20FC4CD8C9}">
      <dsp:nvSpPr>
        <dsp:cNvPr id="0" name=""/>
        <dsp:cNvSpPr/>
      </dsp:nvSpPr>
      <dsp:spPr>
        <a:xfrm>
          <a:off x="0" y="947871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Ecuaciones régimen Rayleigh</a:t>
          </a:r>
        </a:p>
      </dsp:txBody>
      <dsp:txXfrm>
        <a:off x="42017" y="989888"/>
        <a:ext cx="1436211" cy="776680"/>
      </dsp:txXfrm>
    </dsp:sp>
    <dsp:sp modelId="{AB7D6B59-8F41-4780-8E9C-B250E67F0887}">
      <dsp:nvSpPr>
        <dsp:cNvPr id="0" name=""/>
        <dsp:cNvSpPr/>
      </dsp:nvSpPr>
      <dsp:spPr>
        <a:xfrm>
          <a:off x="1520245" y="1894657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6694D-80E4-4E03-A6DE-FA21E0F7C107}">
      <dsp:nvSpPr>
        <dsp:cNvPr id="0" name=""/>
        <dsp:cNvSpPr/>
      </dsp:nvSpPr>
      <dsp:spPr>
        <a:xfrm>
          <a:off x="0" y="1894657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Modelado de densidad del hollín</a:t>
          </a:r>
        </a:p>
      </dsp:txBody>
      <dsp:txXfrm>
        <a:off x="42017" y="1936674"/>
        <a:ext cx="1436211" cy="776680"/>
      </dsp:txXfrm>
    </dsp:sp>
    <dsp:sp modelId="{5743C4A0-62B5-4DF3-9CC9-9F294A852033}">
      <dsp:nvSpPr>
        <dsp:cNvPr id="0" name=""/>
        <dsp:cNvSpPr/>
      </dsp:nvSpPr>
      <dsp:spPr>
        <a:xfrm>
          <a:off x="1520245" y="284144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3F451-8186-4F16-A06A-08AB27D0A75F}">
      <dsp:nvSpPr>
        <dsp:cNvPr id="0" name=""/>
        <dsp:cNvSpPr/>
      </dsp:nvSpPr>
      <dsp:spPr>
        <a:xfrm>
          <a:off x="0" y="284144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Anisotropía de aglomerados</a:t>
          </a:r>
        </a:p>
      </dsp:txBody>
      <dsp:txXfrm>
        <a:off x="42017" y="2883461"/>
        <a:ext cx="1436211" cy="776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DA9E6-6525-43FA-BE83-B82BDA401173}">
      <dsp:nvSpPr>
        <dsp:cNvPr id="0" name=""/>
        <dsp:cNvSpPr/>
      </dsp:nvSpPr>
      <dsp:spPr>
        <a:xfrm>
          <a:off x="1520245" y="108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7FF78-6ABA-4A8E-85BC-2ACB7E99530B}">
      <dsp:nvSpPr>
        <dsp:cNvPr id="0" name=""/>
        <dsp:cNvSpPr/>
      </dsp:nvSpPr>
      <dsp:spPr>
        <a:xfrm>
          <a:off x="0" y="108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Modelo de dispersión</a:t>
          </a:r>
        </a:p>
      </dsp:txBody>
      <dsp:txXfrm>
        <a:off x="42017" y="43101"/>
        <a:ext cx="1436211" cy="776680"/>
      </dsp:txXfrm>
    </dsp:sp>
    <dsp:sp modelId="{293F21A2-7BB9-449A-AD67-E6884B528F09}">
      <dsp:nvSpPr>
        <dsp:cNvPr id="0" name=""/>
        <dsp:cNvSpPr/>
      </dsp:nvSpPr>
      <dsp:spPr>
        <a:xfrm>
          <a:off x="1520245" y="947871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BAB5E-FB7C-407E-95E6-FC20FC4CD8C9}">
      <dsp:nvSpPr>
        <dsp:cNvPr id="0" name=""/>
        <dsp:cNvSpPr/>
      </dsp:nvSpPr>
      <dsp:spPr>
        <a:xfrm>
          <a:off x="0" y="947871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Ecuaciones régimen Rayleigh</a:t>
          </a:r>
        </a:p>
      </dsp:txBody>
      <dsp:txXfrm>
        <a:off x="42017" y="989888"/>
        <a:ext cx="1436211" cy="776680"/>
      </dsp:txXfrm>
    </dsp:sp>
    <dsp:sp modelId="{AB7D6B59-8F41-4780-8E9C-B250E67F0887}">
      <dsp:nvSpPr>
        <dsp:cNvPr id="0" name=""/>
        <dsp:cNvSpPr/>
      </dsp:nvSpPr>
      <dsp:spPr>
        <a:xfrm>
          <a:off x="1520245" y="1894657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6694D-80E4-4E03-A6DE-FA21E0F7C107}">
      <dsp:nvSpPr>
        <dsp:cNvPr id="0" name=""/>
        <dsp:cNvSpPr/>
      </dsp:nvSpPr>
      <dsp:spPr>
        <a:xfrm>
          <a:off x="0" y="1894657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Modelado de densidad del hollín</a:t>
          </a:r>
        </a:p>
      </dsp:txBody>
      <dsp:txXfrm>
        <a:off x="42017" y="1936674"/>
        <a:ext cx="1436211" cy="776680"/>
      </dsp:txXfrm>
    </dsp:sp>
    <dsp:sp modelId="{5743C4A0-62B5-4DF3-9CC9-9F294A852033}">
      <dsp:nvSpPr>
        <dsp:cNvPr id="0" name=""/>
        <dsp:cNvSpPr/>
      </dsp:nvSpPr>
      <dsp:spPr>
        <a:xfrm>
          <a:off x="1520245" y="284144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3F451-8186-4F16-A06A-08AB27D0A75F}">
      <dsp:nvSpPr>
        <dsp:cNvPr id="0" name=""/>
        <dsp:cNvSpPr/>
      </dsp:nvSpPr>
      <dsp:spPr>
        <a:xfrm>
          <a:off x="0" y="284144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Anisotropía de aglomerados</a:t>
          </a:r>
        </a:p>
      </dsp:txBody>
      <dsp:txXfrm>
        <a:off x="42017" y="2883461"/>
        <a:ext cx="1436211" cy="776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DA9E6-6525-43FA-BE83-B82BDA401173}">
      <dsp:nvSpPr>
        <dsp:cNvPr id="0" name=""/>
        <dsp:cNvSpPr/>
      </dsp:nvSpPr>
      <dsp:spPr>
        <a:xfrm>
          <a:off x="1520245" y="108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7FF78-6ABA-4A8E-85BC-2ACB7E99530B}">
      <dsp:nvSpPr>
        <dsp:cNvPr id="0" name=""/>
        <dsp:cNvSpPr/>
      </dsp:nvSpPr>
      <dsp:spPr>
        <a:xfrm>
          <a:off x="0" y="108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Modelo de dispersión</a:t>
          </a:r>
        </a:p>
      </dsp:txBody>
      <dsp:txXfrm>
        <a:off x="42017" y="43101"/>
        <a:ext cx="1436211" cy="776680"/>
      </dsp:txXfrm>
    </dsp:sp>
    <dsp:sp modelId="{293F21A2-7BB9-449A-AD67-E6884B528F09}">
      <dsp:nvSpPr>
        <dsp:cNvPr id="0" name=""/>
        <dsp:cNvSpPr/>
      </dsp:nvSpPr>
      <dsp:spPr>
        <a:xfrm>
          <a:off x="1520245" y="947871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BAB5E-FB7C-407E-95E6-FC20FC4CD8C9}">
      <dsp:nvSpPr>
        <dsp:cNvPr id="0" name=""/>
        <dsp:cNvSpPr/>
      </dsp:nvSpPr>
      <dsp:spPr>
        <a:xfrm>
          <a:off x="0" y="947871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Ecuaciones régimen Rayleigh</a:t>
          </a:r>
        </a:p>
      </dsp:txBody>
      <dsp:txXfrm>
        <a:off x="42017" y="989888"/>
        <a:ext cx="1436211" cy="776680"/>
      </dsp:txXfrm>
    </dsp:sp>
    <dsp:sp modelId="{AB7D6B59-8F41-4780-8E9C-B250E67F0887}">
      <dsp:nvSpPr>
        <dsp:cNvPr id="0" name=""/>
        <dsp:cNvSpPr/>
      </dsp:nvSpPr>
      <dsp:spPr>
        <a:xfrm>
          <a:off x="1520245" y="1894657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6694D-80E4-4E03-A6DE-FA21E0F7C107}">
      <dsp:nvSpPr>
        <dsp:cNvPr id="0" name=""/>
        <dsp:cNvSpPr/>
      </dsp:nvSpPr>
      <dsp:spPr>
        <a:xfrm>
          <a:off x="0" y="1894657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Modelado de densidad del hollín</a:t>
          </a:r>
        </a:p>
      </dsp:txBody>
      <dsp:txXfrm>
        <a:off x="42017" y="1936674"/>
        <a:ext cx="1436211" cy="776680"/>
      </dsp:txXfrm>
    </dsp:sp>
    <dsp:sp modelId="{5743C4A0-62B5-4DF3-9CC9-9F294A852033}">
      <dsp:nvSpPr>
        <dsp:cNvPr id="0" name=""/>
        <dsp:cNvSpPr/>
      </dsp:nvSpPr>
      <dsp:spPr>
        <a:xfrm>
          <a:off x="1520245" y="284144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3F451-8186-4F16-A06A-08AB27D0A75F}">
      <dsp:nvSpPr>
        <dsp:cNvPr id="0" name=""/>
        <dsp:cNvSpPr/>
      </dsp:nvSpPr>
      <dsp:spPr>
        <a:xfrm>
          <a:off x="0" y="284144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Anisotropía de aglomerados</a:t>
          </a:r>
        </a:p>
      </dsp:txBody>
      <dsp:txXfrm>
        <a:off x="42017" y="2883461"/>
        <a:ext cx="1436211" cy="776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DA9E6-6525-43FA-BE83-B82BDA401173}">
      <dsp:nvSpPr>
        <dsp:cNvPr id="0" name=""/>
        <dsp:cNvSpPr/>
      </dsp:nvSpPr>
      <dsp:spPr>
        <a:xfrm>
          <a:off x="1520245" y="108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7FF78-6ABA-4A8E-85BC-2ACB7E99530B}">
      <dsp:nvSpPr>
        <dsp:cNvPr id="0" name=""/>
        <dsp:cNvSpPr/>
      </dsp:nvSpPr>
      <dsp:spPr>
        <a:xfrm>
          <a:off x="0" y="108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Modelo de dispersión</a:t>
          </a:r>
        </a:p>
      </dsp:txBody>
      <dsp:txXfrm>
        <a:off x="42017" y="43101"/>
        <a:ext cx="1436211" cy="776680"/>
      </dsp:txXfrm>
    </dsp:sp>
    <dsp:sp modelId="{293F21A2-7BB9-449A-AD67-E6884B528F09}">
      <dsp:nvSpPr>
        <dsp:cNvPr id="0" name=""/>
        <dsp:cNvSpPr/>
      </dsp:nvSpPr>
      <dsp:spPr>
        <a:xfrm>
          <a:off x="1520245" y="947871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BAB5E-FB7C-407E-95E6-FC20FC4CD8C9}">
      <dsp:nvSpPr>
        <dsp:cNvPr id="0" name=""/>
        <dsp:cNvSpPr/>
      </dsp:nvSpPr>
      <dsp:spPr>
        <a:xfrm>
          <a:off x="0" y="947871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Ecuaciones régimen Rayleigh</a:t>
          </a:r>
        </a:p>
      </dsp:txBody>
      <dsp:txXfrm>
        <a:off x="42017" y="989888"/>
        <a:ext cx="1436211" cy="776680"/>
      </dsp:txXfrm>
    </dsp:sp>
    <dsp:sp modelId="{AB7D6B59-8F41-4780-8E9C-B250E67F0887}">
      <dsp:nvSpPr>
        <dsp:cNvPr id="0" name=""/>
        <dsp:cNvSpPr/>
      </dsp:nvSpPr>
      <dsp:spPr>
        <a:xfrm>
          <a:off x="1520245" y="1894657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6694D-80E4-4E03-A6DE-FA21E0F7C107}">
      <dsp:nvSpPr>
        <dsp:cNvPr id="0" name=""/>
        <dsp:cNvSpPr/>
      </dsp:nvSpPr>
      <dsp:spPr>
        <a:xfrm>
          <a:off x="0" y="1894657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Modelado de densidad del hollín</a:t>
          </a:r>
        </a:p>
      </dsp:txBody>
      <dsp:txXfrm>
        <a:off x="42017" y="1936674"/>
        <a:ext cx="1436211" cy="776680"/>
      </dsp:txXfrm>
    </dsp:sp>
    <dsp:sp modelId="{5743C4A0-62B5-4DF3-9CC9-9F294A852033}">
      <dsp:nvSpPr>
        <dsp:cNvPr id="0" name=""/>
        <dsp:cNvSpPr/>
      </dsp:nvSpPr>
      <dsp:spPr>
        <a:xfrm>
          <a:off x="1520245" y="284144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3F451-8186-4F16-A06A-08AB27D0A75F}">
      <dsp:nvSpPr>
        <dsp:cNvPr id="0" name=""/>
        <dsp:cNvSpPr/>
      </dsp:nvSpPr>
      <dsp:spPr>
        <a:xfrm>
          <a:off x="0" y="284144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Anisotropía de aglomerados</a:t>
          </a:r>
        </a:p>
      </dsp:txBody>
      <dsp:txXfrm>
        <a:off x="42017" y="2883461"/>
        <a:ext cx="1436211" cy="776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DA9E6-6525-43FA-BE83-B82BDA401173}">
      <dsp:nvSpPr>
        <dsp:cNvPr id="0" name=""/>
        <dsp:cNvSpPr/>
      </dsp:nvSpPr>
      <dsp:spPr>
        <a:xfrm>
          <a:off x="1520245" y="108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7FF78-6ABA-4A8E-85BC-2ACB7E99530B}">
      <dsp:nvSpPr>
        <dsp:cNvPr id="0" name=""/>
        <dsp:cNvSpPr/>
      </dsp:nvSpPr>
      <dsp:spPr>
        <a:xfrm>
          <a:off x="0" y="108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Modelo de dispersión</a:t>
          </a:r>
        </a:p>
      </dsp:txBody>
      <dsp:txXfrm>
        <a:off x="42017" y="43101"/>
        <a:ext cx="1436211" cy="776680"/>
      </dsp:txXfrm>
    </dsp:sp>
    <dsp:sp modelId="{293F21A2-7BB9-449A-AD67-E6884B528F09}">
      <dsp:nvSpPr>
        <dsp:cNvPr id="0" name=""/>
        <dsp:cNvSpPr/>
      </dsp:nvSpPr>
      <dsp:spPr>
        <a:xfrm>
          <a:off x="1520245" y="947871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BAB5E-FB7C-407E-95E6-FC20FC4CD8C9}">
      <dsp:nvSpPr>
        <dsp:cNvPr id="0" name=""/>
        <dsp:cNvSpPr/>
      </dsp:nvSpPr>
      <dsp:spPr>
        <a:xfrm>
          <a:off x="0" y="947871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Ecuaciones régimen Rayleigh</a:t>
          </a:r>
        </a:p>
      </dsp:txBody>
      <dsp:txXfrm>
        <a:off x="42017" y="989888"/>
        <a:ext cx="1436211" cy="776680"/>
      </dsp:txXfrm>
    </dsp:sp>
    <dsp:sp modelId="{AB7D6B59-8F41-4780-8E9C-B250E67F0887}">
      <dsp:nvSpPr>
        <dsp:cNvPr id="0" name=""/>
        <dsp:cNvSpPr/>
      </dsp:nvSpPr>
      <dsp:spPr>
        <a:xfrm>
          <a:off x="1520245" y="1894657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6694D-80E4-4E03-A6DE-FA21E0F7C107}">
      <dsp:nvSpPr>
        <dsp:cNvPr id="0" name=""/>
        <dsp:cNvSpPr/>
      </dsp:nvSpPr>
      <dsp:spPr>
        <a:xfrm>
          <a:off x="0" y="1894657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Modelado de densidad del hollín</a:t>
          </a:r>
        </a:p>
      </dsp:txBody>
      <dsp:txXfrm>
        <a:off x="42017" y="1936674"/>
        <a:ext cx="1436211" cy="776680"/>
      </dsp:txXfrm>
    </dsp:sp>
    <dsp:sp modelId="{5743C4A0-62B5-4DF3-9CC9-9F294A852033}">
      <dsp:nvSpPr>
        <dsp:cNvPr id="0" name=""/>
        <dsp:cNvSpPr/>
      </dsp:nvSpPr>
      <dsp:spPr>
        <a:xfrm>
          <a:off x="1520245" y="284144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3F451-8186-4F16-A06A-08AB27D0A75F}">
      <dsp:nvSpPr>
        <dsp:cNvPr id="0" name=""/>
        <dsp:cNvSpPr/>
      </dsp:nvSpPr>
      <dsp:spPr>
        <a:xfrm>
          <a:off x="0" y="284144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Anisotropía de aglomerados</a:t>
          </a:r>
        </a:p>
      </dsp:txBody>
      <dsp:txXfrm>
        <a:off x="42017" y="2883461"/>
        <a:ext cx="1436211" cy="776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DA9E6-6525-43FA-BE83-B82BDA401173}">
      <dsp:nvSpPr>
        <dsp:cNvPr id="0" name=""/>
        <dsp:cNvSpPr/>
      </dsp:nvSpPr>
      <dsp:spPr>
        <a:xfrm>
          <a:off x="1520245" y="108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7FF78-6ABA-4A8E-85BC-2ACB7E99530B}">
      <dsp:nvSpPr>
        <dsp:cNvPr id="0" name=""/>
        <dsp:cNvSpPr/>
      </dsp:nvSpPr>
      <dsp:spPr>
        <a:xfrm>
          <a:off x="0" y="108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Modelo de dispersión</a:t>
          </a:r>
        </a:p>
      </dsp:txBody>
      <dsp:txXfrm>
        <a:off x="42017" y="43101"/>
        <a:ext cx="1436211" cy="776680"/>
      </dsp:txXfrm>
    </dsp:sp>
    <dsp:sp modelId="{293F21A2-7BB9-449A-AD67-E6884B528F09}">
      <dsp:nvSpPr>
        <dsp:cNvPr id="0" name=""/>
        <dsp:cNvSpPr/>
      </dsp:nvSpPr>
      <dsp:spPr>
        <a:xfrm>
          <a:off x="1520245" y="947871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BAB5E-FB7C-407E-95E6-FC20FC4CD8C9}">
      <dsp:nvSpPr>
        <dsp:cNvPr id="0" name=""/>
        <dsp:cNvSpPr/>
      </dsp:nvSpPr>
      <dsp:spPr>
        <a:xfrm>
          <a:off x="0" y="947871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Ecuaciones régimen Rayleigh</a:t>
          </a:r>
        </a:p>
      </dsp:txBody>
      <dsp:txXfrm>
        <a:off x="42017" y="989888"/>
        <a:ext cx="1436211" cy="776680"/>
      </dsp:txXfrm>
    </dsp:sp>
    <dsp:sp modelId="{AB7D6B59-8F41-4780-8E9C-B250E67F0887}">
      <dsp:nvSpPr>
        <dsp:cNvPr id="0" name=""/>
        <dsp:cNvSpPr/>
      </dsp:nvSpPr>
      <dsp:spPr>
        <a:xfrm>
          <a:off x="1520245" y="1894657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6694D-80E4-4E03-A6DE-FA21E0F7C107}">
      <dsp:nvSpPr>
        <dsp:cNvPr id="0" name=""/>
        <dsp:cNvSpPr/>
      </dsp:nvSpPr>
      <dsp:spPr>
        <a:xfrm>
          <a:off x="0" y="1894657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Modelado de densidad del hollín</a:t>
          </a:r>
        </a:p>
      </dsp:txBody>
      <dsp:txXfrm>
        <a:off x="42017" y="1936674"/>
        <a:ext cx="1436211" cy="776680"/>
      </dsp:txXfrm>
    </dsp:sp>
    <dsp:sp modelId="{5743C4A0-62B5-4DF3-9CC9-9F294A852033}">
      <dsp:nvSpPr>
        <dsp:cNvPr id="0" name=""/>
        <dsp:cNvSpPr/>
      </dsp:nvSpPr>
      <dsp:spPr>
        <a:xfrm>
          <a:off x="1520245" y="2841444"/>
          <a:ext cx="2280367" cy="8607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3F451-8186-4F16-A06A-08AB27D0A75F}">
      <dsp:nvSpPr>
        <dsp:cNvPr id="0" name=""/>
        <dsp:cNvSpPr/>
      </dsp:nvSpPr>
      <dsp:spPr>
        <a:xfrm>
          <a:off x="0" y="2841444"/>
          <a:ext cx="1520245" cy="860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Anisotropía de aglomerados</a:t>
          </a:r>
        </a:p>
      </dsp:txBody>
      <dsp:txXfrm>
        <a:off x="42017" y="2883461"/>
        <a:ext cx="1436211" cy="776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A0848-64B4-44E6-A2F4-067AE5CC28F7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FF56-5E04-45D9-A980-4BB922719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39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094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15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33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70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06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6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40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92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55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68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09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4CCE-37E8-49CC-8AFF-6145919B81D4}" type="datetime1">
              <a:rPr lang="es-ES" smtClean="0"/>
              <a:t>06/11/2020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30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582-C170-4DF5-AB15-A6837400670D}" type="datetime1">
              <a:rPr lang="es-ES" smtClean="0"/>
              <a:t>06/11/2020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25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A6F0-8F86-4490-941F-66DB4261DB20}" type="datetime1">
              <a:rPr lang="es-ES" smtClean="0"/>
              <a:t>06/11/2020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1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7AC0-2C5A-46EF-922B-BBDCA2882894}" type="datetime1">
              <a:rPr lang="es-ES" smtClean="0"/>
              <a:t>06/11/2020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1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3080-0168-478B-975E-7F3DBC2BA6A3}" type="datetime1">
              <a:rPr lang="es-ES" smtClean="0"/>
              <a:t>06/11/2020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59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15E-667F-49DD-B6B9-E4B12AEA6F3F}" type="datetime1">
              <a:rPr lang="es-ES" smtClean="0"/>
              <a:t>06/11/2020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4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D283-238B-4529-A06C-20236019888E}" type="datetime1">
              <a:rPr lang="es-ES" smtClean="0"/>
              <a:t>06/11/2020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3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2520-8808-4124-9496-4066545D4EFF}" type="datetime1">
              <a:rPr lang="es-ES" smtClean="0"/>
              <a:t>06/11/2020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26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F98C-FC82-403C-9915-266060F5EFD4}" type="datetime1">
              <a:rPr lang="es-ES" smtClean="0"/>
              <a:t>06/11/2020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20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6D55-ABC4-4AE8-BBEE-16AE3C6CA703}" type="datetime1">
              <a:rPr lang="es-ES" smtClean="0"/>
              <a:t>06/11/2020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12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B7-E37D-43D0-92F6-A56DE79DA011}" type="datetime1">
              <a:rPr lang="es-ES" smtClean="0"/>
              <a:t>06/11/2020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09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1807-BB53-40FF-AC5C-BE20036477E9}" type="datetime1">
              <a:rPr lang="es-ES" smtClean="0"/>
              <a:t>06/11/2020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83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image" Target="../media/image14.tiff"/><Relationship Id="rId3" Type="http://schemas.openxmlformats.org/officeDocument/2006/relationships/image" Target="../media/image1.gif"/><Relationship Id="rId7" Type="http://schemas.openxmlformats.org/officeDocument/2006/relationships/diagramLayout" Target="../diagrams/layout6.xml"/><Relationship Id="rId12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12.tiff"/><Relationship Id="rId5" Type="http://schemas.openxmlformats.org/officeDocument/2006/relationships/image" Target="../media/image3.pn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Relationship Id="rId1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uclm.es/areammt/rad-soot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5.xml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10.emf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66207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 Segunda reunión general: </a:t>
            </a:r>
            <a:r>
              <a:rPr lang="es-ES" b="1" dirty="0">
                <a:latin typeface="Century" panose="02040604050505020304" pitchFamily="18" charset="0"/>
              </a:rPr>
              <a:t>6 de Noviembre de 2020 (16.00 h)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b="1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CONVOCADOS: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M. Lapuerta</a:t>
            </a:r>
          </a:p>
          <a:p>
            <a:r>
              <a:rPr lang="es-ES" b="1" dirty="0">
                <a:latin typeface="Century" panose="02040604050505020304" pitchFamily="18" charset="0"/>
              </a:rPr>
              <a:t>R. Ballesteros</a:t>
            </a:r>
          </a:p>
          <a:p>
            <a:r>
              <a:rPr lang="es-ES" b="1" dirty="0">
                <a:latin typeface="Century" panose="02040604050505020304" pitchFamily="18" charset="0"/>
              </a:rPr>
              <a:t>E. Monedero</a:t>
            </a:r>
          </a:p>
          <a:p>
            <a:r>
              <a:rPr lang="es-ES" b="1" dirty="0">
                <a:latin typeface="Century" panose="02040604050505020304" pitchFamily="18" charset="0"/>
              </a:rPr>
              <a:t>D. Bolonio</a:t>
            </a:r>
          </a:p>
          <a:p>
            <a:r>
              <a:rPr lang="es-ES" b="1" dirty="0">
                <a:latin typeface="Century" panose="02040604050505020304" pitchFamily="18" charset="0"/>
              </a:rPr>
              <a:t>V. Archilla </a:t>
            </a:r>
          </a:p>
          <a:p>
            <a:r>
              <a:rPr lang="es-ES" b="1" dirty="0">
                <a:latin typeface="Century" panose="02040604050505020304" pitchFamily="18" charset="0"/>
              </a:rPr>
              <a:t>S. González</a:t>
            </a:r>
          </a:p>
          <a:p>
            <a:r>
              <a:rPr lang="es-ES" b="1" dirty="0">
                <a:latin typeface="Century" panose="02040604050505020304" pitchFamily="18" charset="0"/>
              </a:rPr>
              <a:t>J. Sánchez-Valdepeñas</a:t>
            </a:r>
          </a:p>
          <a:p>
            <a:r>
              <a:rPr lang="es-ES" b="1" dirty="0">
                <a:latin typeface="Century" panose="02040604050505020304" pitchFamily="18" charset="0"/>
              </a:rPr>
              <a:t>D. Hormigo</a:t>
            </a:r>
          </a:p>
          <a:p>
            <a:endParaRPr lang="es-ES" b="1" dirty="0">
              <a:latin typeface="Century" panose="020406040505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327" y="1131438"/>
            <a:ext cx="5953745" cy="5055994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1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2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3352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 </a:t>
            </a:r>
          </a:p>
          <a:p>
            <a:pPr lvl="1"/>
            <a:r>
              <a:rPr lang="es-ES" b="1" dirty="0">
                <a:latin typeface="Century" panose="02040604050505020304" pitchFamily="18" charset="0"/>
              </a:rPr>
              <a:t>1.3. Avances en modelado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876" y="1223524"/>
            <a:ext cx="2595072" cy="2203767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10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772487-048A-49C0-B9F7-2F4270BB9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236898"/>
              </p:ext>
            </p:extLst>
          </p:nvPr>
        </p:nvGraphicFramePr>
        <p:xfrm>
          <a:off x="1283251" y="2295437"/>
          <a:ext cx="3800613" cy="370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F637A42-3814-47CD-A0C0-FC647C5754FB}"/>
              </a:ext>
            </a:extLst>
          </p:cNvPr>
          <p:cNvSpPr/>
          <p:nvPr/>
        </p:nvSpPr>
        <p:spPr>
          <a:xfrm>
            <a:off x="5220033" y="1928195"/>
            <a:ext cx="4828428" cy="3985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7A4ABCE-EF6B-45BC-BB65-351247DB90E8}"/>
              </a:ext>
            </a:extLst>
          </p:cNvPr>
          <p:cNvGrpSpPr/>
          <p:nvPr/>
        </p:nvGrpSpPr>
        <p:grpSpPr>
          <a:xfrm>
            <a:off x="4544813" y="2002973"/>
            <a:ext cx="6178868" cy="3613549"/>
            <a:chOff x="4544813" y="2002973"/>
            <a:chExt cx="6178868" cy="3613549"/>
          </a:xfrm>
        </p:grpSpPr>
        <p:pic>
          <p:nvPicPr>
            <p:cNvPr id="20" name="Imagen 19" descr="Gráfico, Gráfico de burbujas&#10;&#10;Descripción generada automáticamente">
              <a:extLst>
                <a:ext uri="{FF2B5EF4-FFF2-40B4-BE49-F238E27FC236}">
                  <a16:creationId xmlns:a16="http://schemas.microsoft.com/office/drawing/2014/main" id="{24FE292D-0AB4-41A6-B4E1-D5D802108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5426" y="2185837"/>
              <a:ext cx="2266870" cy="1360412"/>
            </a:xfrm>
            <a:prstGeom prst="rect">
              <a:avLst/>
            </a:prstGeom>
          </p:spPr>
        </p:pic>
        <p:pic>
          <p:nvPicPr>
            <p:cNvPr id="18" name="Imagen 17" descr="Gráfico, Gráfico de burbujas&#10;&#10;Descripción generada automáticamente">
              <a:extLst>
                <a:ext uri="{FF2B5EF4-FFF2-40B4-BE49-F238E27FC236}">
                  <a16:creationId xmlns:a16="http://schemas.microsoft.com/office/drawing/2014/main" id="{881EC427-B836-4992-B7B3-8545108C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223" y="2311397"/>
              <a:ext cx="1567207" cy="940525"/>
            </a:xfrm>
            <a:prstGeom prst="rect">
              <a:avLst/>
            </a:prstGeom>
          </p:spPr>
        </p:pic>
        <p:pic>
          <p:nvPicPr>
            <p:cNvPr id="16" name="Imagen 15" descr="Gráfico, Gráfico de burbujas&#10;&#10;Descripción generada automáticamente">
              <a:extLst>
                <a:ext uri="{FF2B5EF4-FFF2-40B4-BE49-F238E27FC236}">
                  <a16:creationId xmlns:a16="http://schemas.microsoft.com/office/drawing/2014/main" id="{4E993C0A-309C-43E4-A475-7F5DB6699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813" y="2002973"/>
              <a:ext cx="2595071" cy="1557375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31CDF519-4124-4F6C-A2A3-010BD45EE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05347" y="3874955"/>
              <a:ext cx="5318334" cy="1741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95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66207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 Segunda reunión general: </a:t>
            </a:r>
            <a:r>
              <a:rPr lang="es-ES" b="1" dirty="0">
                <a:latin typeface="Century" panose="02040604050505020304" pitchFamily="18" charset="0"/>
              </a:rPr>
              <a:t>6 de Noviembre de 2020 (16.00 h)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latin typeface="Century" panose="02040604050505020304" pitchFamily="18" charset="0"/>
              </a:rPr>
              <a:t>Situación actual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" panose="02040604050505020304" pitchFamily="18" charset="0"/>
              </a:rPr>
              <a:t>1.1. Equipos (CAPS, PAX)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" panose="02040604050505020304" pitchFamily="18" charset="0"/>
              </a:rPr>
              <a:t>1.2. Blog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" panose="02040604050505020304" pitchFamily="18" charset="0"/>
              </a:rPr>
              <a:t>1.3. Avances en modelado</a:t>
            </a:r>
          </a:p>
          <a:p>
            <a:pPr lvl="1"/>
            <a:endParaRPr lang="es-ES" b="1" dirty="0">
              <a:latin typeface="Century" panose="02040604050505020304" pitchFamily="18" charset="0"/>
            </a:endParaRPr>
          </a:p>
          <a:p>
            <a:pPr lvl="1"/>
            <a:endParaRPr lang="es-ES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S" b="1" dirty="0">
                <a:latin typeface="Century" panose="02040604050505020304" pitchFamily="18" charset="0"/>
              </a:rPr>
              <a:t>Organización de actividades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327" y="1131438"/>
            <a:ext cx="5953745" cy="5055994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11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24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12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312" y="1095154"/>
            <a:ext cx="8453888" cy="55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65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66207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 Segunda reunión general: </a:t>
            </a:r>
            <a:r>
              <a:rPr lang="es-ES" b="1" dirty="0">
                <a:latin typeface="Century" panose="02040604050505020304" pitchFamily="18" charset="0"/>
              </a:rPr>
              <a:t>6 de Noviembre de 2020 (16.00 h)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r>
              <a:rPr lang="es-ES" b="1" dirty="0">
                <a:latin typeface="Century" panose="02040604050505020304" pitchFamily="18" charset="0"/>
              </a:rPr>
              <a:t>Situación actual	</a:t>
            </a:r>
          </a:p>
          <a:p>
            <a:pPr lvl="1"/>
            <a:r>
              <a:rPr lang="es-ES" b="1" dirty="0">
                <a:latin typeface="Century" panose="02040604050505020304" pitchFamily="18" charset="0"/>
              </a:rPr>
              <a:t>1.1. Equipos (CAPS, PAX)</a:t>
            </a:r>
          </a:p>
          <a:p>
            <a:pPr lvl="1"/>
            <a:r>
              <a:rPr lang="es-ES" b="1" dirty="0">
                <a:latin typeface="Century" panose="02040604050505020304" pitchFamily="18" charset="0"/>
              </a:rPr>
              <a:t>1.2. Blog  </a:t>
            </a:r>
          </a:p>
          <a:p>
            <a:pPr lvl="1"/>
            <a:r>
              <a:rPr lang="es-ES" b="1" dirty="0">
                <a:latin typeface="Century" panose="02040604050505020304" pitchFamily="18" charset="0"/>
              </a:rPr>
              <a:t>1.3. Avances en modelado</a:t>
            </a:r>
          </a:p>
          <a:p>
            <a:pPr lvl="1"/>
            <a:endParaRPr lang="es-ES" b="1" dirty="0">
              <a:latin typeface="Century" panose="02040604050505020304" pitchFamily="18" charset="0"/>
            </a:endParaRPr>
          </a:p>
          <a:p>
            <a:pPr lvl="1"/>
            <a:endParaRPr lang="es-ES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S" dirty="0">
                <a:latin typeface="Century" panose="02040604050505020304" pitchFamily="18" charset="0"/>
              </a:rPr>
              <a:t>Organización de actividades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327" y="1131438"/>
            <a:ext cx="5953745" cy="5055994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2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1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3404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 </a:t>
            </a:r>
          </a:p>
          <a:p>
            <a:pPr lvl="1"/>
            <a:r>
              <a:rPr lang="es-ES" b="1" dirty="0">
                <a:latin typeface="Century" panose="02040604050505020304" pitchFamily="18" charset="0"/>
              </a:rPr>
              <a:t>1.1. Equipos (CAPS, PAX)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876" y="1223524"/>
            <a:ext cx="2595072" cy="2203767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3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ADF52B0-5BF0-4D46-9112-790306FD2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87" y="2034600"/>
            <a:ext cx="4957244" cy="179268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C5F0CA1-E6B3-456B-94BB-85038DD2D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963741"/>
            <a:ext cx="3807263" cy="289277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19DFB78-76F9-452D-8CC8-A84C5957236A}"/>
              </a:ext>
            </a:extLst>
          </p:cNvPr>
          <p:cNvSpPr txBox="1"/>
          <p:nvPr/>
        </p:nvSpPr>
        <p:spPr>
          <a:xfrm>
            <a:off x="9982200" y="4203048"/>
            <a:ext cx="1862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Colaboración con </a:t>
            </a:r>
          </a:p>
          <a:p>
            <a:r>
              <a:rPr lang="es-ES" dirty="0"/>
              <a:t>ETH </a:t>
            </a:r>
            <a:r>
              <a:rPr lang="es-ES" dirty="0" err="1"/>
              <a:t>Zurich</a:t>
            </a:r>
            <a:r>
              <a:rPr lang="es-ES" dirty="0"/>
              <a:t> </a:t>
            </a:r>
          </a:p>
          <a:p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3EF4D37-3D13-4063-A2F3-9D21B6DD6EF8}"/>
              </a:ext>
            </a:extLst>
          </p:cNvPr>
          <p:cNvSpPr txBox="1"/>
          <p:nvPr/>
        </p:nvSpPr>
        <p:spPr>
          <a:xfrm>
            <a:off x="1034959" y="4211678"/>
            <a:ext cx="154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Enero de 2021</a:t>
            </a:r>
          </a:p>
        </p:txBody>
      </p:sp>
    </p:spTree>
    <p:extLst>
      <p:ext uri="{BB962C8B-B14F-4D97-AF65-F5344CB8AC3E}">
        <p14:creationId xmlns:p14="http://schemas.microsoft.com/office/powerpoint/2010/main" val="93945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 </a:t>
            </a:r>
          </a:p>
          <a:p>
            <a:pPr lvl="1"/>
            <a:r>
              <a:rPr lang="es-ES" b="1" dirty="0">
                <a:latin typeface="Century" panose="02040604050505020304" pitchFamily="18" charset="0"/>
              </a:rPr>
              <a:t>1.2. Blog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876" y="1223524"/>
            <a:ext cx="2595072" cy="2203767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4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59C9496-CE3D-4162-9C12-F0D5E7E52218}"/>
              </a:ext>
            </a:extLst>
          </p:cNvPr>
          <p:cNvSpPr txBox="1"/>
          <p:nvPr/>
        </p:nvSpPr>
        <p:spPr>
          <a:xfrm>
            <a:off x="947321" y="2325407"/>
            <a:ext cx="6236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http://blog.uclm.es/areammt/rad-soot/</a:t>
            </a:r>
            <a:r>
              <a:rPr lang="es-ES" dirty="0"/>
              <a:t>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73B359-2DD4-453C-ADDA-5F748F0E98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888" r="8980" b="7315"/>
          <a:stretch/>
        </p:blipFill>
        <p:spPr>
          <a:xfrm>
            <a:off x="3424942" y="2830790"/>
            <a:ext cx="6633458" cy="33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6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3352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 </a:t>
            </a:r>
          </a:p>
          <a:p>
            <a:pPr lvl="1"/>
            <a:r>
              <a:rPr lang="es-ES" b="1" dirty="0">
                <a:latin typeface="Century" panose="02040604050505020304" pitchFamily="18" charset="0"/>
              </a:rPr>
              <a:t>1.3. Avances en modelado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876" y="1223524"/>
            <a:ext cx="2595072" cy="2203767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5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772487-048A-49C0-B9F7-2F4270BB9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603178"/>
              </p:ext>
            </p:extLst>
          </p:nvPr>
        </p:nvGraphicFramePr>
        <p:xfrm>
          <a:off x="1283251" y="2295437"/>
          <a:ext cx="3800613" cy="370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704D19FB-DE62-4EA4-B228-05B8E68073D3}"/>
              </a:ext>
            </a:extLst>
          </p:cNvPr>
          <p:cNvGrpSpPr/>
          <p:nvPr/>
        </p:nvGrpSpPr>
        <p:grpSpPr>
          <a:xfrm>
            <a:off x="5788012" y="1147523"/>
            <a:ext cx="4341867" cy="3985586"/>
            <a:chOff x="5744817" y="1928195"/>
            <a:chExt cx="4341867" cy="3985586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CDD8FD2-CE0F-4A17-8CA0-55CC92ADA5BC}"/>
                </a:ext>
              </a:extLst>
            </p:cNvPr>
            <p:cNvSpPr txBox="1"/>
            <p:nvPr/>
          </p:nvSpPr>
          <p:spPr>
            <a:xfrm>
              <a:off x="5829300" y="2345394"/>
              <a:ext cx="425738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Programado en </a:t>
              </a:r>
              <a:r>
                <a:rPr lang="es-ES" dirty="0" err="1"/>
                <a:t>OptiPar</a:t>
              </a:r>
              <a:endParaRPr lang="es-ES" dirty="0"/>
            </a:p>
            <a:p>
              <a:endParaRPr lang="es-ES" dirty="0"/>
            </a:p>
            <a:p>
              <a:endParaRPr lang="es-ES" dirty="0"/>
            </a:p>
            <a:p>
              <a:r>
                <a:rPr lang="es-ES" dirty="0"/>
                <a:t>Modelado de índice de refracción complejo</a:t>
              </a:r>
            </a:p>
            <a:p>
              <a:endParaRPr lang="es-ES" dirty="0"/>
            </a:p>
            <a:p>
              <a:endParaRPr lang="es-ES" dirty="0"/>
            </a:p>
            <a:p>
              <a:r>
                <a:rPr lang="es-ES" dirty="0"/>
                <a:t>Interacción de las nubes electrónicas con </a:t>
              </a:r>
            </a:p>
            <a:p>
              <a:r>
                <a:rPr lang="es-ES" dirty="0"/>
                <a:t>el campo electromagnético </a:t>
              </a:r>
            </a:p>
          </p:txBody>
        </p:sp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0F637A42-3814-47CD-A0C0-FC647C5754FB}"/>
                </a:ext>
              </a:extLst>
            </p:cNvPr>
            <p:cNvSpPr/>
            <p:nvPr/>
          </p:nvSpPr>
          <p:spPr>
            <a:xfrm>
              <a:off x="5744817" y="1928195"/>
              <a:ext cx="4303644" cy="398558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145570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7FF78-6ABA-4A8E-85BC-2ACB7E995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8B7FF78-6ABA-4A8E-85BC-2ACB7E995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BAB5E-FB7C-407E-95E6-FC20FC4CD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DDBAB5E-FB7C-407E-95E6-FC20FC4CD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56694D-80E4-4E03-A6DE-FA21E0F7C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3856694D-80E4-4E03-A6DE-FA21E0F7C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E3F451-8186-4F16-A06A-08AB27D0A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3DE3F451-8186-4F16-A06A-08AB27D0A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CDA9E6-6525-43FA-BE83-B82BDA401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9CDA9E6-6525-43FA-BE83-B82BDA401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3F21A2-7BB9-449A-AD67-E6884B528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93F21A2-7BB9-449A-AD67-E6884B528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D6B59-8F41-4780-8E9C-B250E67F0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AB7D6B59-8F41-4780-8E9C-B250E67F0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43C4A0-62B5-4DF3-9CC9-9F294A85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743C4A0-62B5-4DF3-9CC9-9F294A852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3352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 </a:t>
            </a:r>
          </a:p>
          <a:p>
            <a:pPr lvl="1"/>
            <a:r>
              <a:rPr lang="es-ES" b="1" dirty="0">
                <a:latin typeface="Century" panose="02040604050505020304" pitchFamily="18" charset="0"/>
              </a:rPr>
              <a:t>1.3. Avances en modelado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876" y="1223524"/>
            <a:ext cx="2595072" cy="2203767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6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772487-048A-49C0-B9F7-2F4270BB9BF1}"/>
              </a:ext>
            </a:extLst>
          </p:cNvPr>
          <p:cNvGraphicFramePr/>
          <p:nvPr/>
        </p:nvGraphicFramePr>
        <p:xfrm>
          <a:off x="1283251" y="2295437"/>
          <a:ext cx="3800613" cy="370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704D19FB-DE62-4EA4-B228-05B8E68073D3}"/>
              </a:ext>
            </a:extLst>
          </p:cNvPr>
          <p:cNvGrpSpPr/>
          <p:nvPr/>
        </p:nvGrpSpPr>
        <p:grpSpPr>
          <a:xfrm>
            <a:off x="5788012" y="1147523"/>
            <a:ext cx="4341867" cy="3985586"/>
            <a:chOff x="5744817" y="1928195"/>
            <a:chExt cx="4341867" cy="3985586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CDD8FD2-CE0F-4A17-8CA0-55CC92ADA5BC}"/>
                </a:ext>
              </a:extLst>
            </p:cNvPr>
            <p:cNvSpPr txBox="1"/>
            <p:nvPr/>
          </p:nvSpPr>
          <p:spPr>
            <a:xfrm>
              <a:off x="5829300" y="2345394"/>
              <a:ext cx="425738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Programado en </a:t>
              </a:r>
              <a:r>
                <a:rPr lang="es-ES" dirty="0" err="1"/>
                <a:t>OptiPar</a:t>
              </a:r>
              <a:endParaRPr lang="es-ES" dirty="0"/>
            </a:p>
            <a:p>
              <a:endParaRPr lang="es-ES" dirty="0"/>
            </a:p>
            <a:p>
              <a:endParaRPr lang="es-ES" dirty="0"/>
            </a:p>
            <a:p>
              <a:r>
                <a:rPr lang="es-ES" dirty="0"/>
                <a:t>Modelado de índice de refracción complejo</a:t>
              </a:r>
            </a:p>
            <a:p>
              <a:endParaRPr lang="es-ES" dirty="0"/>
            </a:p>
            <a:p>
              <a:endParaRPr lang="es-ES" dirty="0"/>
            </a:p>
            <a:p>
              <a:r>
                <a:rPr lang="es-ES" dirty="0"/>
                <a:t>Interacción de las nubes electrónicas con </a:t>
              </a:r>
            </a:p>
            <a:p>
              <a:r>
                <a:rPr lang="es-ES" dirty="0"/>
                <a:t>el campo electromagnético </a:t>
              </a:r>
            </a:p>
          </p:txBody>
        </p:sp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0F637A42-3814-47CD-A0C0-FC647C5754FB}"/>
                </a:ext>
              </a:extLst>
            </p:cNvPr>
            <p:cNvSpPr/>
            <p:nvPr/>
          </p:nvSpPr>
          <p:spPr>
            <a:xfrm>
              <a:off x="5744817" y="1928195"/>
              <a:ext cx="4303644" cy="398558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6" name="Imagen 3">
            <a:extLst>
              <a:ext uri="{FF2B5EF4-FFF2-40B4-BE49-F238E27FC236}">
                <a16:creationId xmlns:a16="http://schemas.microsoft.com/office/drawing/2014/main" id="{B933E873-BACC-4A50-9F63-2739E464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28" y="1037771"/>
            <a:ext cx="5887462" cy="44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">
            <a:extLst>
              <a:ext uri="{FF2B5EF4-FFF2-40B4-BE49-F238E27FC236}">
                <a16:creationId xmlns:a16="http://schemas.microsoft.com/office/drawing/2014/main" id="{180DD2A9-38C9-4B29-A866-DDB8375E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" y="1059831"/>
            <a:ext cx="4402307" cy="30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545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3352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 </a:t>
            </a:r>
          </a:p>
          <a:p>
            <a:pPr lvl="1"/>
            <a:r>
              <a:rPr lang="es-ES" b="1" dirty="0">
                <a:latin typeface="Century" panose="02040604050505020304" pitchFamily="18" charset="0"/>
              </a:rPr>
              <a:t>1.3. Avances en modelado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876" y="1223524"/>
            <a:ext cx="2595072" cy="2203767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7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772487-048A-49C0-B9F7-2F4270BB9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761890"/>
              </p:ext>
            </p:extLst>
          </p:nvPr>
        </p:nvGraphicFramePr>
        <p:xfrm>
          <a:off x="1283251" y="2295437"/>
          <a:ext cx="3800613" cy="370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F637A42-3814-47CD-A0C0-FC647C5754FB}"/>
              </a:ext>
            </a:extLst>
          </p:cNvPr>
          <p:cNvSpPr/>
          <p:nvPr/>
        </p:nvSpPr>
        <p:spPr>
          <a:xfrm>
            <a:off x="5744817" y="1928195"/>
            <a:ext cx="4303644" cy="3985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2DB35BB-AC31-4F96-8ED0-8D19129C61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3660" y="2418114"/>
            <a:ext cx="3136739" cy="26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8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3352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 </a:t>
            </a:r>
          </a:p>
          <a:p>
            <a:pPr lvl="1"/>
            <a:r>
              <a:rPr lang="es-ES" b="1" dirty="0">
                <a:latin typeface="Century" panose="02040604050505020304" pitchFamily="18" charset="0"/>
              </a:rPr>
              <a:t>1.3. Avances en modelado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876" y="1223524"/>
            <a:ext cx="2595072" cy="2203767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8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772487-048A-49C0-B9F7-2F4270BB9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054659"/>
              </p:ext>
            </p:extLst>
          </p:nvPr>
        </p:nvGraphicFramePr>
        <p:xfrm>
          <a:off x="1283251" y="2295437"/>
          <a:ext cx="3800613" cy="370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F637A42-3814-47CD-A0C0-FC647C5754FB}"/>
              </a:ext>
            </a:extLst>
          </p:cNvPr>
          <p:cNvSpPr/>
          <p:nvPr/>
        </p:nvSpPr>
        <p:spPr>
          <a:xfrm>
            <a:off x="5744817" y="1928195"/>
            <a:ext cx="4303644" cy="3985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2DB35BB-AC31-4F96-8ED0-8D19129C61E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2131" b="53172"/>
          <a:stretch/>
        </p:blipFill>
        <p:spPr>
          <a:xfrm>
            <a:off x="5972608" y="2295437"/>
            <a:ext cx="3848061" cy="31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3352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 </a:t>
            </a:r>
          </a:p>
          <a:p>
            <a:pPr lvl="1"/>
            <a:r>
              <a:rPr lang="es-ES" b="1" dirty="0">
                <a:latin typeface="Century" panose="02040604050505020304" pitchFamily="18" charset="0"/>
              </a:rPr>
              <a:t>1.3. Avances en modelado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876" y="1223524"/>
            <a:ext cx="2595072" cy="2203767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9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772487-048A-49C0-B9F7-2F4270BB9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605534"/>
              </p:ext>
            </p:extLst>
          </p:nvPr>
        </p:nvGraphicFramePr>
        <p:xfrm>
          <a:off x="1283251" y="2295437"/>
          <a:ext cx="3800613" cy="370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F637A42-3814-47CD-A0C0-FC647C5754FB}"/>
              </a:ext>
            </a:extLst>
          </p:cNvPr>
          <p:cNvSpPr/>
          <p:nvPr/>
        </p:nvSpPr>
        <p:spPr>
          <a:xfrm>
            <a:off x="5083864" y="1928195"/>
            <a:ext cx="5284929" cy="3985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4CDA529-C041-450C-B826-8A8BE8E90AA5}"/>
              </a:ext>
            </a:extLst>
          </p:cNvPr>
          <p:cNvGrpSpPr/>
          <p:nvPr/>
        </p:nvGrpSpPr>
        <p:grpSpPr>
          <a:xfrm>
            <a:off x="5114736" y="2602629"/>
            <a:ext cx="5254057" cy="2636716"/>
            <a:chOff x="5114736" y="2602629"/>
            <a:chExt cx="5254057" cy="2636716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E833009-A4FE-42CD-A947-FF2A156C9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14736" y="2602630"/>
              <a:ext cx="2769019" cy="263671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45F3AAF-00A0-47B5-B1D7-CBC09A18C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81859" y="2602629"/>
              <a:ext cx="2486934" cy="2636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322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16558</TotalTime>
  <Words>336</Words>
  <Application>Microsoft Office PowerPoint</Application>
  <PresentationFormat>Panorámica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ROSARIO BALLESTEROS YAÑEZ</dc:creator>
  <cp:lastModifiedBy>Rosario Ballesteros Yáñez</cp:lastModifiedBy>
  <cp:revision>116</cp:revision>
  <dcterms:created xsi:type="dcterms:W3CDTF">2019-09-25T08:50:40Z</dcterms:created>
  <dcterms:modified xsi:type="dcterms:W3CDTF">2020-11-06T19:19:41Z</dcterms:modified>
</cp:coreProperties>
</file>