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4" r:id="rId2"/>
    <p:sldId id="265" r:id="rId3"/>
    <p:sldId id="268" r:id="rId4"/>
    <p:sldId id="269" r:id="rId5"/>
    <p:sldId id="27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A0848-64B4-44E6-A2F4-067AE5CC28F7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2FF56-5E04-45D9-A980-4BB9227197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146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2FF56-5E04-45D9-A980-4BB9227197A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2395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2FF56-5E04-45D9-A980-4BB9227197A9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5069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2FF56-5E04-45D9-A980-4BB9227197A9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2522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2FF56-5E04-45D9-A980-4BB9227197A9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0332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2FF56-5E04-45D9-A980-4BB9227197A9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231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4CCE-37E8-49CC-8AFF-6145919B81D4}" type="datetime1">
              <a:rPr lang="es-ES" smtClean="0"/>
              <a:t>14/10/2020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GCM-INTA-UPM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E71-C667-48BD-998A-2F433AC1F4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7302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4E582-C170-4DF5-AB15-A6837400670D}" type="datetime1">
              <a:rPr lang="es-ES" smtClean="0"/>
              <a:t>14/10/2020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GCM-INTA-UPM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E71-C667-48BD-998A-2F433AC1F4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5252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5A6F0-8F86-4490-941F-66DB4261DB20}" type="datetime1">
              <a:rPr lang="es-ES" smtClean="0"/>
              <a:t>14/10/2020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GCM-INTA-UPM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E71-C667-48BD-998A-2F433AC1F4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710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7AC0-2C5A-46EF-922B-BBDCA2882894}" type="datetime1">
              <a:rPr lang="es-ES" smtClean="0"/>
              <a:t>14/10/2020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GCM-INTA-UPM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E71-C667-48BD-998A-2F433AC1F4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618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D3080-0168-478B-975E-7F3DBC2BA6A3}" type="datetime1">
              <a:rPr lang="es-ES" smtClean="0"/>
              <a:t>14/10/2020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GCM-INTA-UPM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E71-C667-48BD-998A-2F433AC1F4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359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F015E-667F-49DD-B6B9-E4B12AEA6F3F}" type="datetime1">
              <a:rPr lang="es-ES" smtClean="0"/>
              <a:t>14/10/2020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GCM-INTA-UPM</a:t>
            </a: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E71-C667-48BD-998A-2F433AC1F4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84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D283-238B-4529-A06C-20236019888E}" type="datetime1">
              <a:rPr lang="es-ES" smtClean="0"/>
              <a:t>14/10/2020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GCM-INTA-UPM</a:t>
            </a:r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E71-C667-48BD-998A-2F433AC1F4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0300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2520-8808-4124-9496-4066545D4EFF}" type="datetime1">
              <a:rPr lang="es-ES" smtClean="0"/>
              <a:t>14/10/2020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GCM-INTA-UPM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E71-C667-48BD-998A-2F433AC1F4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5265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9F98C-FC82-403C-9915-266060F5EFD4}" type="datetime1">
              <a:rPr lang="es-ES" smtClean="0"/>
              <a:t>14/10/2020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GCM-INTA-UPM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E71-C667-48BD-998A-2F433AC1F4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1208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46D55-ABC4-4AE8-BBEE-16AE3C6CA703}" type="datetime1">
              <a:rPr lang="es-ES" smtClean="0"/>
              <a:t>14/10/2020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GCM-INTA-UPM</a:t>
            </a: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E71-C667-48BD-998A-2F433AC1F4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412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C6B7-E37D-43D0-92F6-A56DE79DA011}" type="datetime1">
              <a:rPr lang="es-ES" smtClean="0"/>
              <a:t>14/10/2020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GCM-INTA-UPM</a:t>
            </a: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E71-C667-48BD-998A-2F433AC1F4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809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81807-BB53-40FF-AC5C-BE20036477E9}" type="datetime1">
              <a:rPr lang="es-ES" smtClean="0"/>
              <a:t>14/10/2020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GCM-INTA-UPM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CDE71-C667-48BD-998A-2F433AC1F4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5831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8" t="71820" r="50637" b="5437"/>
          <a:stretch/>
        </p:blipFill>
        <p:spPr>
          <a:xfrm>
            <a:off x="0" y="0"/>
            <a:ext cx="1765118" cy="1001486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>
            <a:off x="0" y="1001486"/>
            <a:ext cx="12192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8282" y="-93669"/>
            <a:ext cx="2627604" cy="1188823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882559" y="2275780"/>
            <a:ext cx="49728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s-ES" dirty="0" smtClean="0">
                <a:latin typeface="Century" panose="02040604050505020304" pitchFamily="18" charset="0"/>
              </a:rPr>
              <a:t>Meeting </a:t>
            </a:r>
            <a:r>
              <a:rPr lang="es-ES" dirty="0" err="1" smtClean="0">
                <a:latin typeface="Century" panose="02040604050505020304" pitchFamily="18" charset="0"/>
              </a:rPr>
              <a:t>with</a:t>
            </a:r>
            <a:r>
              <a:rPr lang="es-ES" dirty="0" smtClean="0">
                <a:latin typeface="Century" panose="02040604050505020304" pitchFamily="18" charset="0"/>
              </a:rPr>
              <a:t> </a:t>
            </a:r>
            <a:r>
              <a:rPr lang="es-ES" dirty="0">
                <a:latin typeface="Century" panose="02040604050505020304" pitchFamily="18" charset="0"/>
              </a:rPr>
              <a:t>Reza </a:t>
            </a:r>
            <a:r>
              <a:rPr lang="es-ES" dirty="0" err="1">
                <a:latin typeface="Century" panose="02040604050505020304" pitchFamily="18" charset="0"/>
              </a:rPr>
              <a:t>Kholghy</a:t>
            </a:r>
            <a:r>
              <a:rPr lang="es-ES" dirty="0">
                <a:latin typeface="Century" panose="02040604050505020304" pitchFamily="18" charset="0"/>
              </a:rPr>
              <a:t> </a:t>
            </a:r>
            <a:r>
              <a:rPr lang="es-ES" dirty="0" smtClean="0">
                <a:latin typeface="Century" panose="02040604050505020304" pitchFamily="18" charset="0"/>
              </a:rPr>
              <a:t>(</a:t>
            </a:r>
            <a:r>
              <a:rPr lang="es-ES" b="1" dirty="0" smtClean="0">
                <a:latin typeface="Century" panose="02040604050505020304" pitchFamily="18" charset="0"/>
              </a:rPr>
              <a:t>30th June) </a:t>
            </a:r>
          </a:p>
          <a:p>
            <a:endParaRPr lang="es-ES" b="1" dirty="0">
              <a:latin typeface="Century" panose="02040604050505020304" pitchFamily="18" charset="0"/>
            </a:endParaRPr>
          </a:p>
          <a:p>
            <a:endParaRPr lang="es-ES" b="1" dirty="0" smtClean="0">
              <a:latin typeface="Century" panose="02040604050505020304" pitchFamily="18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05327" y="1131438"/>
            <a:ext cx="5953745" cy="5055994"/>
          </a:xfrm>
          <a:prstGeom prst="rect">
            <a:avLst/>
          </a:prstGeom>
        </p:spPr>
      </p:pic>
      <p:sp>
        <p:nvSpPr>
          <p:cNvPr id="11" name="Marcador de número de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E71-C667-48BD-998A-2F433AC1F4C4}" type="slidenum">
              <a:rPr lang="es-ES" sz="1600" b="1" smtClean="0">
                <a:latin typeface="Century" panose="02040604050505020304" pitchFamily="18" charset="0"/>
              </a:rPr>
              <a:t>1</a:t>
            </a:fld>
            <a:endParaRPr lang="es-ES" sz="1600" b="1" dirty="0">
              <a:latin typeface="Century" panose="02040604050505020304" pitchFamily="18" charset="0"/>
            </a:endParaRPr>
          </a:p>
        </p:txBody>
      </p:sp>
      <p:sp>
        <p:nvSpPr>
          <p:cNvPr id="12" name="Marcador de pie de pá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z="2000" dirty="0" smtClean="0">
                <a:latin typeface="Century" panose="02040604050505020304" pitchFamily="18" charset="0"/>
              </a:rPr>
              <a:t>GCM-INTA-UPM</a:t>
            </a:r>
            <a:endParaRPr lang="es-ES" sz="2000" dirty="0">
              <a:latin typeface="Century" panose="02040604050505020304" pitchFamily="18" charset="0"/>
            </a:endParaRPr>
          </a:p>
        </p:txBody>
      </p:sp>
      <p:cxnSp>
        <p:nvCxnSpPr>
          <p:cNvPr id="13" name="Conector recto 12"/>
          <p:cNvCxnSpPr/>
          <p:nvPr/>
        </p:nvCxnSpPr>
        <p:spPr>
          <a:xfrm>
            <a:off x="-20139" y="6320065"/>
            <a:ext cx="12192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62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8" t="71820" r="50637" b="5437"/>
          <a:stretch/>
        </p:blipFill>
        <p:spPr>
          <a:xfrm>
            <a:off x="0" y="0"/>
            <a:ext cx="1765118" cy="1001486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>
            <a:off x="0" y="1001486"/>
            <a:ext cx="12192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8282" y="-93669"/>
            <a:ext cx="2627604" cy="1188823"/>
          </a:xfrm>
          <a:prstGeom prst="rect">
            <a:avLst/>
          </a:prstGeom>
        </p:spPr>
      </p:pic>
      <p:sp>
        <p:nvSpPr>
          <p:cNvPr id="11" name="Marcador de número de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E71-C667-48BD-998A-2F433AC1F4C4}" type="slidenum">
              <a:rPr lang="es-ES" smtClean="0"/>
              <a:t>2</a:t>
            </a:fld>
            <a:endParaRPr lang="es-ES" dirty="0"/>
          </a:p>
        </p:txBody>
      </p:sp>
      <p:sp>
        <p:nvSpPr>
          <p:cNvPr id="12" name="Marcador de pie de pá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GCM-INTA-UPM</a:t>
            </a:r>
            <a:endParaRPr lang="es-ES" dirty="0"/>
          </a:p>
        </p:txBody>
      </p:sp>
      <p:cxnSp>
        <p:nvCxnSpPr>
          <p:cNvPr id="13" name="Conector recto 12"/>
          <p:cNvCxnSpPr/>
          <p:nvPr/>
        </p:nvCxnSpPr>
        <p:spPr>
          <a:xfrm>
            <a:off x="-20139" y="6320065"/>
            <a:ext cx="12192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Imagen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884" y="1037770"/>
            <a:ext cx="7683164" cy="5117960"/>
          </a:xfrm>
          <a:prstGeom prst="rect">
            <a:avLst/>
          </a:prstGeom>
          <a:noFill/>
        </p:spPr>
      </p:pic>
      <p:sp>
        <p:nvSpPr>
          <p:cNvPr id="2" name="Elipse 1"/>
          <p:cNvSpPr/>
          <p:nvPr/>
        </p:nvSpPr>
        <p:spPr>
          <a:xfrm>
            <a:off x="7711888" y="2447365"/>
            <a:ext cx="883024" cy="57822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933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8" t="71820" r="50637" b="5437"/>
          <a:stretch/>
        </p:blipFill>
        <p:spPr>
          <a:xfrm>
            <a:off x="0" y="0"/>
            <a:ext cx="1765118" cy="1001486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>
            <a:off x="0" y="1001486"/>
            <a:ext cx="12192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8282" y="-93669"/>
            <a:ext cx="2627604" cy="1188823"/>
          </a:xfrm>
          <a:prstGeom prst="rect">
            <a:avLst/>
          </a:prstGeom>
        </p:spPr>
      </p:pic>
      <p:sp>
        <p:nvSpPr>
          <p:cNvPr id="11" name="Marcador de número de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E71-C667-48BD-998A-2F433AC1F4C4}" type="slidenum">
              <a:rPr lang="es-ES" sz="1600" b="1" smtClean="0">
                <a:latin typeface="Century" panose="02040604050505020304" pitchFamily="18" charset="0"/>
              </a:rPr>
              <a:t>3</a:t>
            </a:fld>
            <a:endParaRPr lang="es-ES" sz="1600" b="1" dirty="0">
              <a:latin typeface="Century" panose="02040604050505020304" pitchFamily="18" charset="0"/>
            </a:endParaRPr>
          </a:p>
        </p:txBody>
      </p:sp>
      <p:sp>
        <p:nvSpPr>
          <p:cNvPr id="12" name="Marcador de pie de pá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z="2000" dirty="0" smtClean="0">
                <a:latin typeface="Century" panose="02040604050505020304" pitchFamily="18" charset="0"/>
              </a:rPr>
              <a:t>GCM-INTA-UPM</a:t>
            </a:r>
            <a:endParaRPr lang="es-ES" sz="2000" dirty="0">
              <a:latin typeface="Century" panose="02040604050505020304" pitchFamily="18" charset="0"/>
            </a:endParaRPr>
          </a:p>
        </p:txBody>
      </p:sp>
      <p:cxnSp>
        <p:nvCxnSpPr>
          <p:cNvPr id="13" name="Conector recto 12"/>
          <p:cNvCxnSpPr/>
          <p:nvPr/>
        </p:nvCxnSpPr>
        <p:spPr>
          <a:xfrm>
            <a:off x="-20139" y="6320065"/>
            <a:ext cx="12192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Imagen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3672" y="1074116"/>
            <a:ext cx="8406875" cy="5209665"/>
          </a:xfrm>
          <a:prstGeom prst="rect">
            <a:avLst/>
          </a:prstGeom>
        </p:spPr>
      </p:pic>
      <p:cxnSp>
        <p:nvCxnSpPr>
          <p:cNvPr id="8" name="Conector recto de flecha 7"/>
          <p:cNvCxnSpPr/>
          <p:nvPr/>
        </p:nvCxnSpPr>
        <p:spPr>
          <a:xfrm>
            <a:off x="4600136" y="3665408"/>
            <a:ext cx="506437" cy="0"/>
          </a:xfrm>
          <a:prstGeom prst="straightConnector1">
            <a:avLst/>
          </a:prstGeom>
          <a:ln w="381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/>
          <p:cNvCxnSpPr/>
          <p:nvPr/>
        </p:nvCxnSpPr>
        <p:spPr>
          <a:xfrm>
            <a:off x="5403890" y="1783465"/>
            <a:ext cx="506437" cy="0"/>
          </a:xfrm>
          <a:prstGeom prst="straightConnector1">
            <a:avLst/>
          </a:prstGeom>
          <a:ln w="3810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ángulo 1"/>
          <p:cNvSpPr/>
          <p:nvPr/>
        </p:nvSpPr>
        <p:spPr>
          <a:xfrm>
            <a:off x="1453672" y="1519518"/>
            <a:ext cx="7994610" cy="197671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/>
          <p:cNvSpPr/>
          <p:nvPr/>
        </p:nvSpPr>
        <p:spPr>
          <a:xfrm>
            <a:off x="1453672" y="3568864"/>
            <a:ext cx="7994610" cy="197671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865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8" t="71820" r="50637" b="5437"/>
          <a:stretch/>
        </p:blipFill>
        <p:spPr>
          <a:xfrm>
            <a:off x="0" y="0"/>
            <a:ext cx="1765118" cy="1001486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>
            <a:off x="0" y="1001486"/>
            <a:ext cx="12192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8282" y="-93669"/>
            <a:ext cx="2627604" cy="1188823"/>
          </a:xfrm>
          <a:prstGeom prst="rect">
            <a:avLst/>
          </a:prstGeom>
        </p:spPr>
      </p:pic>
      <p:sp>
        <p:nvSpPr>
          <p:cNvPr id="11" name="Marcador de número de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E71-C667-48BD-998A-2F433AC1F4C4}" type="slidenum">
              <a:rPr lang="es-ES" sz="1600" b="1" smtClean="0">
                <a:latin typeface="Century" panose="02040604050505020304" pitchFamily="18" charset="0"/>
              </a:rPr>
              <a:t>4</a:t>
            </a:fld>
            <a:endParaRPr lang="es-ES" sz="1600" b="1" dirty="0">
              <a:latin typeface="Century" panose="02040604050505020304" pitchFamily="18" charset="0"/>
            </a:endParaRPr>
          </a:p>
        </p:txBody>
      </p:sp>
      <p:sp>
        <p:nvSpPr>
          <p:cNvPr id="12" name="Marcador de pie de pá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z="2000" dirty="0" smtClean="0">
                <a:latin typeface="Century" panose="02040604050505020304" pitchFamily="18" charset="0"/>
              </a:rPr>
              <a:t>GCM-INTA-UPM</a:t>
            </a:r>
            <a:endParaRPr lang="es-ES" sz="2000" dirty="0">
              <a:latin typeface="Century" panose="02040604050505020304" pitchFamily="18" charset="0"/>
            </a:endParaRPr>
          </a:p>
        </p:txBody>
      </p:sp>
      <p:cxnSp>
        <p:nvCxnSpPr>
          <p:cNvPr id="13" name="Conector recto 12"/>
          <p:cNvCxnSpPr/>
          <p:nvPr/>
        </p:nvCxnSpPr>
        <p:spPr>
          <a:xfrm>
            <a:off x="-20139" y="6320065"/>
            <a:ext cx="12192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8312" y="1095154"/>
            <a:ext cx="8453888" cy="5507915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5945233" y="624896"/>
            <a:ext cx="113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June 2021</a:t>
            </a:r>
            <a:endParaRPr lang="es-E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66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8" t="71820" r="50637" b="5437"/>
          <a:stretch/>
        </p:blipFill>
        <p:spPr>
          <a:xfrm>
            <a:off x="0" y="0"/>
            <a:ext cx="1765118" cy="1001486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>
            <a:off x="0" y="1001486"/>
            <a:ext cx="12192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8282" y="-93669"/>
            <a:ext cx="2627604" cy="1188823"/>
          </a:xfrm>
          <a:prstGeom prst="rect">
            <a:avLst/>
          </a:prstGeom>
        </p:spPr>
      </p:pic>
      <p:sp>
        <p:nvSpPr>
          <p:cNvPr id="11" name="Marcador de número de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E71-C667-48BD-998A-2F433AC1F4C4}" type="slidenum">
              <a:rPr lang="es-ES" sz="1600" b="1" smtClean="0">
                <a:latin typeface="Century" panose="02040604050505020304" pitchFamily="18" charset="0"/>
              </a:rPr>
              <a:t>5</a:t>
            </a:fld>
            <a:endParaRPr lang="es-ES" sz="1600" b="1" dirty="0">
              <a:latin typeface="Century" panose="02040604050505020304" pitchFamily="18" charset="0"/>
            </a:endParaRPr>
          </a:p>
        </p:txBody>
      </p:sp>
      <p:sp>
        <p:nvSpPr>
          <p:cNvPr id="12" name="Marcador de pie de pá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z="2000" dirty="0" smtClean="0">
                <a:latin typeface="Century" panose="02040604050505020304" pitchFamily="18" charset="0"/>
              </a:rPr>
              <a:t>GCM-INTA-UPM</a:t>
            </a:r>
            <a:endParaRPr lang="es-ES" sz="2000" dirty="0">
              <a:latin typeface="Century" panose="02040604050505020304" pitchFamily="18" charset="0"/>
            </a:endParaRPr>
          </a:p>
        </p:txBody>
      </p:sp>
      <p:cxnSp>
        <p:nvCxnSpPr>
          <p:cNvPr id="13" name="Conector recto 12"/>
          <p:cNvCxnSpPr/>
          <p:nvPr/>
        </p:nvCxnSpPr>
        <p:spPr>
          <a:xfrm>
            <a:off x="-20139" y="6320065"/>
            <a:ext cx="12192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Imagen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025" y="1284248"/>
            <a:ext cx="3352186" cy="437720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98277" y="1284248"/>
            <a:ext cx="3712112" cy="1521966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10600" y="1095154"/>
            <a:ext cx="3391026" cy="2576514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3798277" y="4445391"/>
            <a:ext cx="65455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The </a:t>
            </a:r>
            <a:r>
              <a:rPr lang="en-US" dirty="0"/>
              <a:t>three PAX measure simultaneously</a:t>
            </a:r>
            <a:r>
              <a:rPr lang="en-US" dirty="0" smtClean="0"/>
              <a:t>?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What are the practical requirements of the installation</a:t>
            </a:r>
            <a:r>
              <a:rPr lang="en-US" dirty="0" smtClean="0"/>
              <a:t>? Set up?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3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13172</TotalTime>
  <Words>43</Words>
  <Application>Microsoft Office PowerPoint</Application>
  <PresentationFormat>Panorámica</PresentationFormat>
  <Paragraphs>20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ROSARIO BALLESTEROS YAÑEZ</dc:creator>
  <cp:lastModifiedBy>lourdes manrique perez</cp:lastModifiedBy>
  <cp:revision>94</cp:revision>
  <dcterms:created xsi:type="dcterms:W3CDTF">2019-09-25T08:50:40Z</dcterms:created>
  <dcterms:modified xsi:type="dcterms:W3CDTF">2020-10-14T06:51:10Z</dcterms:modified>
</cp:coreProperties>
</file>